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11.xml.rels" ContentType="application/vnd.openxmlformats-package.relationships+xml"/>
  <Override PartName="/ppt/slideMasters/_rels/slideMaster5.xml.rels" ContentType="application/vnd.openxmlformats-package.relationships+xml"/>
  <Override PartName="/ppt/slideMasters/_rels/slideMaster10.xml.rels" ContentType="application/vnd.openxmlformats-package.relationships+xml"/>
  <Override PartName="/ppt/slideMasters/_rels/slideMaster4.xml.rels" ContentType="application/vnd.openxmlformats-package.relationships+xml"/>
  <Override PartName="/ppt/slideMasters/_rels/slideMaster9.xml.rels" ContentType="application/vnd.openxmlformats-package.relationships+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1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slideLayouts/_rels/slideLayout9.xml.rels" ContentType="application/vnd.openxmlformats-package.relationships+xml"/>
  <Override PartName="/ppt/slideLayouts/_rels/slideLayout8.xml.rels" ContentType="application/vnd.openxmlformats-package.relationships+xml"/>
  <Override PartName="/ppt/slideLayouts/_rels/slideLayout7.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10.xml.rels" ContentType="application/vnd.openxmlformats-package.relationships+xml"/>
  <Override PartName="/ppt/slides/_rels/slide8.xml.rels" ContentType="application/vnd.openxmlformats-package.relationships+xml"/>
  <Override PartName="/ppt/slides/_rels/slide11.xml.rels" ContentType="application/vnd.openxmlformats-package.relationships+xml"/>
  <Override PartName="/ppt/slides/_rels/slide9.xml.rels" ContentType="application/vnd.openxmlformats-package.relationships+xml"/>
  <Override PartName="/ppt/slides/slide13.xml" ContentType="application/vnd.openxmlformats-officedocument.presentationml.slide+xml"/>
  <Override PartName="/ppt/slides/slide14.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_rels/presentation.xml.rels" ContentType="application/vnd.openxmlformats-package.relationships+xml"/>
  <Override PartName="/ppt/media/image12.png" ContentType="image/png"/>
  <Override PartName="/ppt/media/image14.jpeg" ContentType="image/jpeg"/>
  <Override PartName="/ppt/media/image1.jpeg" ContentType="image/jpeg"/>
  <Override PartName="/ppt/media/image3.jpeg" ContentType="image/jpeg"/>
  <Override PartName="/ppt/media/image4.jpeg" ContentType="image/jpeg"/>
  <Override PartName="/ppt/media/image5.jpeg" ContentType="image/jpeg"/>
  <Override PartName="/ppt/media/image10.png" ContentType="image/png"/>
  <Override PartName="/ppt/media/image6.jpeg" ContentType="image/jpeg"/>
  <Override PartName="/ppt/media/image13.png" ContentType="image/png"/>
  <Override PartName="/ppt/media/image9.png" ContentType="image/png"/>
  <Override PartName="/ppt/media/image7.jpeg" ContentType="image/jpeg"/>
  <Override PartName="/ppt/media/image2.png" ContentType="image/png"/>
  <Override PartName="/ppt/media/image11.png" ContentType="image/png"/>
  <Override PartName="/ppt/media/image8.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 id="2147483652" r:id="rId4"/>
    <p:sldMasterId id="2147483654" r:id="rId5"/>
    <p:sldMasterId id="2147483656" r:id="rId6"/>
    <p:sldMasterId id="2147483658" r:id="rId7"/>
    <p:sldMasterId id="2147483660" r:id="rId8"/>
    <p:sldMasterId id="2147483662" r:id="rId9"/>
    <p:sldMasterId id="2147483664" r:id="rId10"/>
    <p:sldMasterId id="2147483666" r:id="rId11"/>
    <p:sldMasterId id="2147483668" r:id="rId12"/>
  </p:sldMasterIdLst>
  <p:sldIdLst>
    <p:sldId id="256" r:id="rId13"/>
    <p:sldId id="257"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Lst>
  <p:sldSz cx="12192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slide" Target="slides/slide1.xml"/><Relationship Id="rId14" Type="http://schemas.openxmlformats.org/officeDocument/2006/relationships/slide" Target="slides/slide2.xml"/><Relationship Id="rId15" Type="http://schemas.openxmlformats.org/officeDocument/2006/relationships/slide" Target="slides/slide3.xml"/><Relationship Id="rId16" Type="http://schemas.openxmlformats.org/officeDocument/2006/relationships/slide" Target="slides/slide4.xml"/><Relationship Id="rId17" Type="http://schemas.openxmlformats.org/officeDocument/2006/relationships/slide" Target="slides/slide5.xml"/><Relationship Id="rId18" Type="http://schemas.openxmlformats.org/officeDocument/2006/relationships/slide" Target="slides/slide6.xml"/><Relationship Id="rId19" Type="http://schemas.openxmlformats.org/officeDocument/2006/relationships/slide" Target="slides/slide7.xml"/><Relationship Id="rId20" Type="http://schemas.openxmlformats.org/officeDocument/2006/relationships/slide" Target="slides/slide8.xml"/><Relationship Id="rId21" Type="http://schemas.openxmlformats.org/officeDocument/2006/relationships/slide" Target="slides/slide9.xml"/><Relationship Id="rId22" Type="http://schemas.openxmlformats.org/officeDocument/2006/relationships/slide" Target="slides/slide10.xml"/><Relationship Id="rId23" Type="http://schemas.openxmlformats.org/officeDocument/2006/relationships/slide" Target="slides/slide11.xml"/><Relationship Id="rId24" Type="http://schemas.openxmlformats.org/officeDocument/2006/relationships/slide" Target="slides/slide12.xml"/><Relationship Id="rId25" Type="http://schemas.openxmlformats.org/officeDocument/2006/relationships/slide" Target="slides/slide13.xml"/><Relationship Id="rId26" Type="http://schemas.openxmlformats.org/officeDocument/2006/relationships/slide" Target="slides/slide14.xml"/><Relationship Id="rId2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Calibri"/>
            </a:endParaRPr>
          </a:p>
        </p:txBody>
      </p:sp>
      <p:sp>
        <p:nvSpPr>
          <p:cNvPr id="6" name="PlaceHolder 2"/>
          <p:cNvSpPr>
            <a:spLocks noGrp="1"/>
          </p:cNvSpPr>
          <p:nvPr>
            <p:ph type="subTitle"/>
          </p:nvPr>
        </p:nvSpPr>
        <p:spPr>
          <a:xfrm>
            <a:off x="838080" y="1825560"/>
            <a:ext cx="10515240" cy="4350960"/>
          </a:xfrm>
          <a:prstGeom prst="rect">
            <a:avLst/>
          </a:prstGeom>
          <a:noFill/>
          <a:ln w="0">
            <a:noFill/>
          </a:ln>
        </p:spPr>
        <p:txBody>
          <a:bodyPr lIns="0" rIns="0" tIns="0" bIns="0" anchor="ctr">
            <a:noAutofit/>
          </a:bodyPr>
          <a:p>
            <a:pPr indent="0" algn="ctr">
              <a:buNone/>
            </a:pPr>
            <a:endParaRPr b="0" lang="de-DE" sz="3200" spc="-1" strike="noStrike">
              <a:solidFill>
                <a:srgbClr val="ffffff"/>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026C7D1F-5280-442E-A00B-3E98F0B2DC96}" type="slidenum">
              <a:t>&lt;#&gt;</a:t>
            </a:fld>
          </a:p>
        </p:txBody>
      </p:sp>
      <p:sp>
        <p:nvSpPr>
          <p:cNvPr id="6" name="PlaceHolder 5"/>
          <p:cNvSpPr>
            <a:spLocks noGrp="1"/>
          </p:cNvSpPr>
          <p:nvPr>
            <p:ph type="dt" idx="1"/>
          </p:nvPr>
        </p:nvSpPr>
        <p:spPr/>
        <p:txBody>
          <a:bodyPr/>
          <a:p>
            <a:r>
              <a:rPr lang="de-DE"/>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t with Caption">
    <p:spTree>
      <p:nvGrpSpPr>
        <p:cNvPr id="1" name=""/>
        <p:cNvGrpSpPr/>
        <p:nvPr/>
      </p:nvGrpSpPr>
      <p:grpSpPr>
        <a:xfrm>
          <a:off x="0" y="0"/>
          <a:ext cx="0" cy="0"/>
          <a:chOff x="0" y="0"/>
          <a:chExt cx="0" cy="0"/>
        </a:xfrm>
      </p:grpSpPr>
      <p:sp>
        <p:nvSpPr>
          <p:cNvPr id="2" name="PlaceHolder 1"/>
          <p:cNvSpPr>
            <a:spLocks noGrp="1"/>
          </p:cNvSpPr>
          <p:nvPr>
            <p:ph type="ftr" idx="29"/>
          </p:nvPr>
        </p:nvSpPr>
        <p:spPr/>
        <p:txBody>
          <a:bodyPr/>
          <a:p>
            <a:r>
              <a:t>Footer</a:t>
            </a:r>
          </a:p>
        </p:txBody>
      </p:sp>
      <p:sp>
        <p:nvSpPr>
          <p:cNvPr id="3" name="PlaceHolder 2"/>
          <p:cNvSpPr>
            <a:spLocks noGrp="1"/>
          </p:cNvSpPr>
          <p:nvPr>
            <p:ph type="sldNum" idx="30"/>
          </p:nvPr>
        </p:nvSpPr>
        <p:spPr/>
        <p:txBody>
          <a:bodyPr/>
          <a:p>
            <a:fld id="{39CF5971-8BB4-4EF0-BD4E-94AD22555390}" type="slidenum">
              <a:t>&lt;#&gt;</a:t>
            </a:fld>
          </a:p>
        </p:txBody>
      </p:sp>
      <p:sp>
        <p:nvSpPr>
          <p:cNvPr id="4" name="PlaceHolder 3"/>
          <p:cNvSpPr>
            <a:spLocks noGrp="1"/>
          </p:cNvSpPr>
          <p:nvPr>
            <p:ph type="dt" idx="28"/>
          </p:nvPr>
        </p:nvSpPr>
        <p:spPr/>
        <p:txBody>
          <a:bodyPr/>
          <a:p>
            <a:r>
              <a:rPr lang="de-DE"/>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Picture with Caption">
    <p:spTree>
      <p:nvGrpSpPr>
        <p:cNvPr id="1" name=""/>
        <p:cNvGrpSpPr/>
        <p:nvPr/>
      </p:nvGrpSpPr>
      <p:grpSpPr>
        <a:xfrm>
          <a:off x="0" y="0"/>
          <a:ext cx="0" cy="0"/>
          <a:chOff x="0" y="0"/>
          <a:chExt cx="0" cy="0"/>
        </a:xfrm>
      </p:grpSpPr>
      <p:sp>
        <p:nvSpPr>
          <p:cNvPr id="2" name="PlaceHolder 1"/>
          <p:cNvSpPr>
            <a:spLocks noGrp="1"/>
          </p:cNvSpPr>
          <p:nvPr>
            <p:ph type="ftr" idx="32"/>
          </p:nvPr>
        </p:nvSpPr>
        <p:spPr/>
        <p:txBody>
          <a:bodyPr/>
          <a:p>
            <a:r>
              <a:t>Footer</a:t>
            </a:r>
          </a:p>
        </p:txBody>
      </p:sp>
      <p:sp>
        <p:nvSpPr>
          <p:cNvPr id="3" name="PlaceHolder 2"/>
          <p:cNvSpPr>
            <a:spLocks noGrp="1"/>
          </p:cNvSpPr>
          <p:nvPr>
            <p:ph type="sldNum" idx="33"/>
          </p:nvPr>
        </p:nvSpPr>
        <p:spPr/>
        <p:txBody>
          <a:bodyPr/>
          <a:p>
            <a:fld id="{1354DB1E-8E25-42A0-8C07-D7372E53F20B}" type="slidenum">
              <a:t>&lt;#&gt;</a:t>
            </a:fld>
          </a:p>
        </p:txBody>
      </p:sp>
      <p:sp>
        <p:nvSpPr>
          <p:cNvPr id="4" name="PlaceHolder 3"/>
          <p:cNvSpPr>
            <a:spLocks noGrp="1"/>
          </p:cNvSpPr>
          <p:nvPr>
            <p:ph type="dt" idx="31"/>
          </p:nvPr>
        </p:nvSpPr>
        <p:spPr/>
        <p:txBody>
          <a:bodyPr/>
          <a:p>
            <a:r>
              <a:rPr lang="de-DE"/>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le and Vertical Text">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9C11418F-136D-4265-8D9D-0C0B866DF2EF}" type="slidenum">
              <a:t>&lt;#&gt;</a:t>
            </a:fld>
          </a:p>
        </p:txBody>
      </p:sp>
      <p:sp>
        <p:nvSpPr>
          <p:cNvPr id="4" name="PlaceHolder 3"/>
          <p:cNvSpPr>
            <a:spLocks noGrp="1"/>
          </p:cNvSpPr>
          <p:nvPr>
            <p:ph type="dt" idx="4"/>
          </p:nvPr>
        </p:nvSpPr>
        <p:spPr/>
        <p:txBody>
          <a:bodyPr/>
          <a:p>
            <a:r>
              <a:rPr lang="de-DE"/>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Vertical Title and Text">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p>
            <a:r>
              <a:t>Footer</a:t>
            </a:r>
          </a:p>
        </p:txBody>
      </p:sp>
      <p:sp>
        <p:nvSpPr>
          <p:cNvPr id="3" name="PlaceHolder 2"/>
          <p:cNvSpPr>
            <a:spLocks noGrp="1"/>
          </p:cNvSpPr>
          <p:nvPr>
            <p:ph type="sldNum" idx="9"/>
          </p:nvPr>
        </p:nvSpPr>
        <p:spPr/>
        <p:txBody>
          <a:bodyPr/>
          <a:p>
            <a:fld id="{A3EB0F8E-4D57-49E4-B301-0387780A74B4}" type="slidenum">
              <a:t>&lt;#&gt;</a:t>
            </a:fld>
          </a:p>
        </p:txBody>
      </p:sp>
      <p:sp>
        <p:nvSpPr>
          <p:cNvPr id="4" name="PlaceHolder 3"/>
          <p:cNvSpPr>
            <a:spLocks noGrp="1"/>
          </p:cNvSpPr>
          <p:nvPr>
            <p:ph type="dt" idx="7"/>
          </p:nvPr>
        </p:nvSpPr>
        <p:spPr/>
        <p:txBody>
          <a:bodyPr/>
          <a:p>
            <a:r>
              <a:rPr lang="de-DE"/>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and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Calibri"/>
            </a:endParaRPr>
          </a:p>
        </p:txBody>
      </p:sp>
      <p:sp>
        <p:nvSpPr>
          <p:cNvPr id="23" name="PlaceHolder 2"/>
          <p:cNvSpPr>
            <a:spLocks noGrp="1"/>
          </p:cNvSpPr>
          <p:nvPr>
            <p:ph/>
          </p:nvPr>
        </p:nvSpPr>
        <p:spPr>
          <a:xfrm>
            <a:off x="838080" y="1825560"/>
            <a:ext cx="10515240" cy="43509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Calibri"/>
            </a:endParaRPr>
          </a:p>
        </p:txBody>
      </p:sp>
      <p:sp>
        <p:nvSpPr>
          <p:cNvPr id="4" name="PlaceHolder 3"/>
          <p:cNvSpPr>
            <a:spLocks noGrp="1"/>
          </p:cNvSpPr>
          <p:nvPr>
            <p:ph type="ftr" idx="11"/>
          </p:nvPr>
        </p:nvSpPr>
        <p:spPr/>
        <p:txBody>
          <a:bodyPr/>
          <a:p>
            <a:r>
              <a:t>Footer</a:t>
            </a:r>
          </a:p>
        </p:txBody>
      </p:sp>
      <p:sp>
        <p:nvSpPr>
          <p:cNvPr id="5" name="PlaceHolder 4"/>
          <p:cNvSpPr>
            <a:spLocks noGrp="1"/>
          </p:cNvSpPr>
          <p:nvPr>
            <p:ph type="sldNum" idx="12"/>
          </p:nvPr>
        </p:nvSpPr>
        <p:spPr/>
        <p:txBody>
          <a:bodyPr/>
          <a:p>
            <a:fld id="{890AA9DC-642E-4AD3-9973-6D6F9374CB15}" type="slidenum">
              <a:t>&lt;#&gt;</a:t>
            </a:fld>
          </a:p>
        </p:txBody>
      </p:sp>
      <p:sp>
        <p:nvSpPr>
          <p:cNvPr id="6" name="PlaceHolder 5"/>
          <p:cNvSpPr>
            <a:spLocks noGrp="1"/>
          </p:cNvSpPr>
          <p:nvPr>
            <p:ph type="dt" idx="10"/>
          </p:nvPr>
        </p:nvSpPr>
        <p:spPr/>
        <p:txBody>
          <a:bodyPr/>
          <a:p>
            <a:r>
              <a:rPr lang="de-DE"/>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ection Header">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p>
            <a:r>
              <a:t>Footer</a:t>
            </a:r>
          </a:p>
        </p:txBody>
      </p:sp>
      <p:sp>
        <p:nvSpPr>
          <p:cNvPr id="3" name="PlaceHolder 2"/>
          <p:cNvSpPr>
            <a:spLocks noGrp="1"/>
          </p:cNvSpPr>
          <p:nvPr>
            <p:ph type="sldNum" idx="15"/>
          </p:nvPr>
        </p:nvSpPr>
        <p:spPr/>
        <p:txBody>
          <a:bodyPr/>
          <a:p>
            <a:fld id="{79EC1649-047F-448F-BF8E-04255C12059E}" type="slidenum">
              <a:t>&lt;#&gt;</a:t>
            </a:fld>
          </a:p>
        </p:txBody>
      </p:sp>
      <p:sp>
        <p:nvSpPr>
          <p:cNvPr id="4" name="PlaceHolder 3"/>
          <p:cNvSpPr>
            <a:spLocks noGrp="1"/>
          </p:cNvSpPr>
          <p:nvPr>
            <p:ph type="dt" idx="13"/>
          </p:nvPr>
        </p:nvSpPr>
        <p:spPr/>
        <p:txBody>
          <a:bodyPr/>
          <a:p>
            <a:r>
              <a:rPr lang="de-DE"/>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wo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Calibri"/>
            </a:endParaRPr>
          </a:p>
        </p:txBody>
      </p:sp>
      <p:sp>
        <p:nvSpPr>
          <p:cNvPr id="36"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Calibri"/>
            </a:endParaRPr>
          </a:p>
        </p:txBody>
      </p:sp>
      <p:sp>
        <p:nvSpPr>
          <p:cNvPr id="37"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Calibri"/>
            </a:endParaRPr>
          </a:p>
        </p:txBody>
      </p:sp>
      <p:sp>
        <p:nvSpPr>
          <p:cNvPr id="5" name="PlaceHolder 4"/>
          <p:cNvSpPr>
            <a:spLocks noGrp="1"/>
          </p:cNvSpPr>
          <p:nvPr>
            <p:ph type="ftr" idx="17"/>
          </p:nvPr>
        </p:nvSpPr>
        <p:spPr/>
        <p:txBody>
          <a:bodyPr/>
          <a:p>
            <a:r>
              <a:t>Footer</a:t>
            </a:r>
          </a:p>
        </p:txBody>
      </p:sp>
      <p:sp>
        <p:nvSpPr>
          <p:cNvPr id="6" name="PlaceHolder 5"/>
          <p:cNvSpPr>
            <a:spLocks noGrp="1"/>
          </p:cNvSpPr>
          <p:nvPr>
            <p:ph type="sldNum" idx="18"/>
          </p:nvPr>
        </p:nvSpPr>
        <p:spPr/>
        <p:txBody>
          <a:bodyPr/>
          <a:p>
            <a:fld id="{5975B217-CD81-4D0B-8427-9B551F1F0348}" type="slidenum">
              <a:t>&lt;#&gt;</a:t>
            </a:fld>
          </a:p>
        </p:txBody>
      </p:sp>
      <p:sp>
        <p:nvSpPr>
          <p:cNvPr id="7" name="PlaceHolder 6"/>
          <p:cNvSpPr>
            <a:spLocks noGrp="1"/>
          </p:cNvSpPr>
          <p:nvPr>
            <p:ph type="dt" idx="16"/>
          </p:nvPr>
        </p:nvSpPr>
        <p:spPr/>
        <p:txBody>
          <a:bodyPr/>
          <a:p>
            <a:r>
              <a:rPr lang="de-DE"/>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ison">
    <p:spTree>
      <p:nvGrpSpPr>
        <p:cNvPr id="1" name=""/>
        <p:cNvGrpSpPr/>
        <p:nvPr/>
      </p:nvGrpSpPr>
      <p:grpSpPr>
        <a:xfrm>
          <a:off x="0" y="0"/>
          <a:ext cx="0" cy="0"/>
          <a:chOff x="0" y="0"/>
          <a:chExt cx="0" cy="0"/>
        </a:xfrm>
      </p:grpSpPr>
      <p:sp>
        <p:nvSpPr>
          <p:cNvPr id="2" name="PlaceHolder 1"/>
          <p:cNvSpPr>
            <a:spLocks noGrp="1"/>
          </p:cNvSpPr>
          <p:nvPr>
            <p:ph type="ftr" idx="20"/>
          </p:nvPr>
        </p:nvSpPr>
        <p:spPr/>
        <p:txBody>
          <a:bodyPr/>
          <a:p>
            <a:r>
              <a:t>Footer</a:t>
            </a:r>
          </a:p>
        </p:txBody>
      </p:sp>
      <p:sp>
        <p:nvSpPr>
          <p:cNvPr id="3" name="PlaceHolder 2"/>
          <p:cNvSpPr>
            <a:spLocks noGrp="1"/>
          </p:cNvSpPr>
          <p:nvPr>
            <p:ph type="sldNum" idx="21"/>
          </p:nvPr>
        </p:nvSpPr>
        <p:spPr/>
        <p:txBody>
          <a:bodyPr/>
          <a:p>
            <a:fld id="{23CC66B0-4130-4B63-B784-2B6B28246B0A}" type="slidenum">
              <a:t>&lt;#&gt;</a:t>
            </a:fld>
          </a:p>
        </p:txBody>
      </p:sp>
      <p:sp>
        <p:nvSpPr>
          <p:cNvPr id="4" name="PlaceHolder 3"/>
          <p:cNvSpPr>
            <a:spLocks noGrp="1"/>
          </p:cNvSpPr>
          <p:nvPr>
            <p:ph type="dt" idx="19"/>
          </p:nvPr>
        </p:nvSpPr>
        <p:spPr/>
        <p:txBody>
          <a:bodyPr/>
          <a:p>
            <a:r>
              <a:rPr lang="de-DE"/>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Calibri"/>
            </a:endParaRPr>
          </a:p>
        </p:txBody>
      </p:sp>
      <p:sp>
        <p:nvSpPr>
          <p:cNvPr id="3" name="PlaceHolder 2"/>
          <p:cNvSpPr>
            <a:spLocks noGrp="1"/>
          </p:cNvSpPr>
          <p:nvPr>
            <p:ph type="ftr" idx="23"/>
          </p:nvPr>
        </p:nvSpPr>
        <p:spPr/>
        <p:txBody>
          <a:bodyPr/>
          <a:p>
            <a:r>
              <a:t>Footer</a:t>
            </a:r>
          </a:p>
        </p:txBody>
      </p:sp>
      <p:sp>
        <p:nvSpPr>
          <p:cNvPr id="4" name="PlaceHolder 3"/>
          <p:cNvSpPr>
            <a:spLocks noGrp="1"/>
          </p:cNvSpPr>
          <p:nvPr>
            <p:ph type="sldNum" idx="24"/>
          </p:nvPr>
        </p:nvSpPr>
        <p:spPr/>
        <p:txBody>
          <a:bodyPr/>
          <a:p>
            <a:fld id="{EDE25CD8-0B0B-4704-B763-17487B4302F2}" type="slidenum">
              <a:t>&lt;#&gt;</a:t>
            </a:fld>
          </a:p>
        </p:txBody>
      </p:sp>
      <p:sp>
        <p:nvSpPr>
          <p:cNvPr id="5" name="PlaceHolder 4"/>
          <p:cNvSpPr>
            <a:spLocks noGrp="1"/>
          </p:cNvSpPr>
          <p:nvPr>
            <p:ph type="dt" idx="22"/>
          </p:nvPr>
        </p:nvSpPr>
        <p:spPr/>
        <p:txBody>
          <a:bodyPr/>
          <a:p>
            <a:r>
              <a:rPr lang="de-DE"/>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p>
            <a:r>
              <a:t>Footer</a:t>
            </a:r>
          </a:p>
        </p:txBody>
      </p:sp>
      <p:sp>
        <p:nvSpPr>
          <p:cNvPr id="3" name="PlaceHolder 2"/>
          <p:cNvSpPr>
            <a:spLocks noGrp="1"/>
          </p:cNvSpPr>
          <p:nvPr>
            <p:ph type="sldNum" idx="27"/>
          </p:nvPr>
        </p:nvSpPr>
        <p:spPr/>
        <p:txBody>
          <a:bodyPr/>
          <a:p>
            <a:fld id="{08CF6D3F-45A5-4DA8-B437-B5FA9852B109}" type="slidenum">
              <a:t>&lt;#&gt;</a:t>
            </a:fld>
          </a:p>
        </p:txBody>
      </p:sp>
      <p:sp>
        <p:nvSpPr>
          <p:cNvPr id="4" name="PlaceHolder 3"/>
          <p:cNvSpPr>
            <a:spLocks noGrp="1"/>
          </p:cNvSpPr>
          <p:nvPr>
            <p:ph type="dt" idx="25"/>
          </p:nvPr>
        </p:nvSpPr>
        <p:spPr/>
        <p:txBody>
          <a:bodyPr/>
          <a:p>
            <a:r>
              <a:rPr lang="de-DE"/>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slideLayout" Target="../slideLayouts/slideLayout1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slideLayout" Target="../slideLayouts/slideLayout11.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3.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4.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5.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8.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slideLayout" Target="../slideLayouts/slideLayout9.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1523880" y="1122480"/>
            <a:ext cx="9143640" cy="2387160"/>
          </a:xfrm>
          <a:prstGeom prst="rect">
            <a:avLst/>
          </a:prstGeom>
          <a:noFill/>
          <a:ln w="0">
            <a:noFill/>
          </a:ln>
        </p:spPr>
        <p:txBody>
          <a:bodyPr lIns="91440" rIns="91440" tIns="45720" bIns="45720" anchor="b">
            <a:noAutofit/>
          </a:bodyPr>
          <a:p>
            <a:pPr indent="0" algn="ctr" defTabSz="914400">
              <a:lnSpc>
                <a:spcPct val="90000"/>
              </a:lnSpc>
              <a:buNone/>
            </a:pPr>
            <a:r>
              <a:rPr b="0" lang="en-US" sz="6000" spc="-1" strike="noStrike">
                <a:solidFill>
                  <a:schemeClr val="dk1"/>
                </a:solidFill>
                <a:latin typeface="Calibri Light"/>
              </a:rPr>
              <a:t>Click to edit Master title style</a:t>
            </a:r>
            <a:endParaRPr b="0" lang="en-US" sz="6000" spc="-1" strike="noStrike">
              <a:solidFill>
                <a:schemeClr val="dk1"/>
              </a:solidFill>
              <a:latin typeface="Calibri"/>
            </a:endParaRPr>
          </a:p>
        </p:txBody>
      </p:sp>
      <p:sp>
        <p:nvSpPr>
          <p:cNvPr id="1" name="PlaceHolder 2"/>
          <p:cNvSpPr>
            <a:spLocks noGrp="1"/>
          </p:cNvSpPr>
          <p:nvPr>
            <p:ph type="dt" idx="1"/>
          </p:nvPr>
        </p:nvSpPr>
        <p:spPr>
          <a:xfrm>
            <a:off x="838080" y="6356520"/>
            <a:ext cx="2742840" cy="364680"/>
          </a:xfrm>
          <a:prstGeom prst="rect">
            <a:avLst/>
          </a:prstGeom>
          <a:noFill/>
          <a:ln w="0">
            <a:noFill/>
          </a:ln>
        </p:spPr>
        <p:txBody>
          <a:bodyPr lIns="91440" rIns="91440" tIns="45720" bIns="45720" anchor="ctr">
            <a:noAutofit/>
          </a:bodyPr>
          <a:lstStyle>
            <a:lvl1pPr indent="0" defTabSz="457200">
              <a:lnSpc>
                <a:spcPct val="100000"/>
              </a:lnSpc>
              <a:buNone/>
              <a:defRPr b="0" lang="de-DE" sz="1200" spc="-1" strike="noStrike">
                <a:solidFill>
                  <a:schemeClr val="dk1">
                    <a:tint val="75000"/>
                  </a:schemeClr>
                </a:solidFill>
                <a:latin typeface="Calibri"/>
              </a:defRPr>
            </a:lvl1pPr>
          </a:lstStyle>
          <a:p>
            <a:pPr indent="0" defTabSz="457200">
              <a:lnSpc>
                <a:spcPct val="100000"/>
              </a:lnSpc>
              <a:buNone/>
            </a:pPr>
            <a:r>
              <a:rPr b="0" lang="de-DE" sz="1200" spc="-1" strike="noStrike">
                <a:solidFill>
                  <a:schemeClr val="dk1">
                    <a:tint val="75000"/>
                  </a:schemeClr>
                </a:solidFill>
                <a:latin typeface="Calibri"/>
              </a:rPr>
              <a:t>&lt;Datum/Uhrzeit&gt;</a:t>
            </a:r>
            <a:endParaRPr b="0" lang="de-DE" sz="1200" spc="-1" strike="noStrike">
              <a:solidFill>
                <a:srgbClr val="ffffff"/>
              </a:solidFill>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b="0" lang="de-DE" sz="1400" spc="-1" strike="noStrike">
                <a:solidFill>
                  <a:srgbClr val="ffffff"/>
                </a:solidFill>
                <a:latin typeface="Times New Roman"/>
              </a:defRPr>
            </a:lvl1pPr>
          </a:lstStyle>
          <a:p>
            <a:pPr indent="0" algn="ctr">
              <a:buNone/>
            </a:pPr>
            <a:r>
              <a:rPr b="0" lang="de-DE" sz="1400" spc="-1" strike="noStrike">
                <a:solidFill>
                  <a:srgbClr val="ffffff"/>
                </a:solidFill>
                <a:latin typeface="Times New Roman"/>
              </a:rPr>
              <a:t>&lt;Fußzeile&gt;</a:t>
            </a:r>
            <a:endParaRPr b="0" lang="de-DE" sz="1400" spc="-1" strike="noStrike">
              <a:solidFill>
                <a:srgbClr val="ffffff"/>
              </a:solidFill>
              <a:latin typeface="Times New Roman"/>
            </a:endParaRP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de-DE" sz="1200" spc="-1" strike="noStrike">
                <a:solidFill>
                  <a:schemeClr val="dk1">
                    <a:tint val="75000"/>
                  </a:schemeClr>
                </a:solidFill>
                <a:latin typeface="Calibri"/>
              </a:defRPr>
            </a:lvl1pPr>
          </a:lstStyle>
          <a:p>
            <a:pPr indent="0" algn="r" defTabSz="457200">
              <a:lnSpc>
                <a:spcPct val="100000"/>
              </a:lnSpc>
              <a:buNone/>
            </a:pPr>
            <a:fld id="{24B1377D-29FB-4389-8732-D43E9C0523CE}" type="slidenum">
              <a:rPr b="0" lang="de-DE" sz="1200" spc="-1" strike="noStrike">
                <a:solidFill>
                  <a:schemeClr val="dk1">
                    <a:tint val="75000"/>
                  </a:schemeClr>
                </a:solidFill>
                <a:latin typeface="Calibri"/>
              </a:rPr>
              <a:t>&lt;Foliennummer&gt;</a:t>
            </a:fld>
            <a:endParaRPr b="0" lang="de-DE" sz="1200" spc="-1" strike="noStrike">
              <a:solidFill>
                <a:srgbClr val="ffffff"/>
              </a:solidFill>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lnSpc>
                <a:spcPct val="90000"/>
              </a:lnSpc>
              <a:spcBef>
                <a:spcPts val="1417"/>
              </a:spcBef>
              <a:buClr>
                <a:srgbClr val="ffffff"/>
              </a:buClr>
              <a:buSzPct val="45000"/>
              <a:buFont typeface="Wingdings" charset="2"/>
              <a:buChar char=""/>
            </a:pPr>
            <a:r>
              <a:rPr b="0" lang="en-US" sz="2800" spc="-1" strike="noStrike">
                <a:solidFill>
                  <a:schemeClr val="dk1"/>
                </a:solidFill>
                <a:latin typeface="Calibri"/>
              </a:rPr>
              <a:t>Format des Gliederungstextes durch Klicken </a:t>
            </a:r>
            <a:r>
              <a:rPr b="0" lang="en-US" sz="2800" spc="-1" strike="noStrike">
                <a:solidFill>
                  <a:schemeClr val="dk1"/>
                </a:solidFill>
                <a:latin typeface="Calibri"/>
              </a:rPr>
              <a:t>bearbeiten</a:t>
            </a:r>
            <a:endParaRPr b="0" lang="en-US" sz="2800" spc="-1" strike="noStrike">
              <a:solidFill>
                <a:schemeClr val="dk1"/>
              </a:solidFill>
              <a:latin typeface="Calibri"/>
            </a:endParaRPr>
          </a:p>
          <a:p>
            <a:pPr lvl="1" marL="864000" indent="-324000">
              <a:lnSpc>
                <a:spcPct val="90000"/>
              </a:lnSpc>
              <a:spcBef>
                <a:spcPts val="1134"/>
              </a:spcBef>
              <a:buClr>
                <a:srgbClr val="ffffff"/>
              </a:buClr>
              <a:buSzPct val="75000"/>
              <a:buFont typeface="Symbol" charset="2"/>
              <a:buChar char=""/>
            </a:pPr>
            <a:r>
              <a:rPr b="0" lang="en-US" sz="2000" spc="-1" strike="noStrike">
                <a:solidFill>
                  <a:schemeClr val="dk1"/>
                </a:solidFill>
                <a:latin typeface="Calibri"/>
              </a:rPr>
              <a:t>Zweite Gliederungsebene</a:t>
            </a:r>
            <a:endParaRPr b="0" lang="en-US" sz="2000" spc="-1" strike="noStrike">
              <a:solidFill>
                <a:schemeClr val="dk1"/>
              </a:solidFill>
              <a:latin typeface="Calibri"/>
            </a:endParaRPr>
          </a:p>
          <a:p>
            <a:pPr lvl="2" marL="1296000" indent="-288000">
              <a:lnSpc>
                <a:spcPct val="90000"/>
              </a:lnSpc>
              <a:spcBef>
                <a:spcPts val="850"/>
              </a:spcBef>
              <a:buClr>
                <a:srgbClr val="ffffff"/>
              </a:buClr>
              <a:buSzPct val="45000"/>
              <a:buFont typeface="Wingdings" charset="2"/>
              <a:buChar char=""/>
            </a:pPr>
            <a:r>
              <a:rPr b="0" lang="en-US" sz="1800" spc="-1" strike="noStrike">
                <a:solidFill>
                  <a:schemeClr val="dk1"/>
                </a:solidFill>
                <a:latin typeface="Calibri"/>
              </a:rPr>
              <a:t>Dritte Gliederungsebene</a:t>
            </a:r>
            <a:endParaRPr b="0" lang="en-US" sz="1800" spc="-1" strike="noStrike">
              <a:solidFill>
                <a:schemeClr val="dk1"/>
              </a:solidFill>
              <a:latin typeface="Calibri"/>
            </a:endParaRPr>
          </a:p>
          <a:p>
            <a:pPr lvl="3" marL="1728000" indent="-216000">
              <a:lnSpc>
                <a:spcPct val="90000"/>
              </a:lnSpc>
              <a:spcBef>
                <a:spcPts val="567"/>
              </a:spcBef>
              <a:buClr>
                <a:srgbClr val="ffffff"/>
              </a:buClr>
              <a:buSzPct val="75000"/>
              <a:buFont typeface="Symbol" charset="2"/>
              <a:buChar char=""/>
            </a:pPr>
            <a:r>
              <a:rPr b="0" lang="en-US" sz="1800" spc="-1" strike="noStrike">
                <a:solidFill>
                  <a:schemeClr val="dk1"/>
                </a:solidFill>
                <a:latin typeface="Calibri"/>
              </a:rPr>
              <a:t>Vierte Gliederungsebene</a:t>
            </a:r>
            <a:endParaRPr b="0" lang="en-US" sz="1800" spc="-1" strike="noStrike">
              <a:solidFill>
                <a:schemeClr val="dk1"/>
              </a:solidFill>
              <a:latin typeface="Calibri"/>
            </a:endParaRPr>
          </a:p>
          <a:p>
            <a:pPr lvl="4" marL="2160000" indent="-216000">
              <a:lnSpc>
                <a:spcPct val="90000"/>
              </a:lnSpc>
              <a:spcBef>
                <a:spcPts val="283"/>
              </a:spcBef>
              <a:buClr>
                <a:srgbClr val="ffffff"/>
              </a:buClr>
              <a:buSzPct val="45000"/>
              <a:buFont typeface="Wingdings" charset="2"/>
              <a:buChar char=""/>
            </a:pPr>
            <a:r>
              <a:rPr b="0" lang="en-US" sz="2000" spc="-1" strike="noStrike">
                <a:solidFill>
                  <a:schemeClr val="dk1"/>
                </a:solidFill>
                <a:latin typeface="Calibri"/>
              </a:rPr>
              <a:t>Fünfte Gliederungsebene</a:t>
            </a:r>
            <a:endParaRPr b="0" lang="en-US" sz="2000" spc="-1" strike="noStrike">
              <a:solidFill>
                <a:schemeClr val="dk1"/>
              </a:solidFill>
              <a:latin typeface="Calibri"/>
            </a:endParaRPr>
          </a:p>
          <a:p>
            <a:pPr lvl="5" marL="2592000" indent="-216000">
              <a:lnSpc>
                <a:spcPct val="90000"/>
              </a:lnSpc>
              <a:spcBef>
                <a:spcPts val="283"/>
              </a:spcBef>
              <a:buClr>
                <a:srgbClr val="ffffff"/>
              </a:buClr>
              <a:buSzPct val="45000"/>
              <a:buFont typeface="Wingdings" charset="2"/>
              <a:buChar char=""/>
            </a:pPr>
            <a:r>
              <a:rPr b="0" lang="en-US" sz="2000" spc="-1" strike="noStrike">
                <a:solidFill>
                  <a:schemeClr val="dk1"/>
                </a:solidFill>
                <a:latin typeface="Calibri"/>
              </a:rPr>
              <a:t>Sechste Gliederungsebene</a:t>
            </a:r>
            <a:endParaRPr b="0" lang="en-US" sz="2000" spc="-1" strike="noStrike">
              <a:solidFill>
                <a:schemeClr val="dk1"/>
              </a:solidFill>
              <a:latin typeface="Calibri"/>
            </a:endParaRPr>
          </a:p>
          <a:p>
            <a:pPr lvl="6" marL="3024000" indent="-216000">
              <a:lnSpc>
                <a:spcPct val="90000"/>
              </a:lnSpc>
              <a:spcBef>
                <a:spcPts val="283"/>
              </a:spcBef>
              <a:buClr>
                <a:srgbClr val="ffffff"/>
              </a:buClr>
              <a:buSzPct val="45000"/>
              <a:buFont typeface="Wingdings" charset="2"/>
              <a:buChar char=""/>
            </a:pPr>
            <a:r>
              <a:rPr b="0" lang="en-US" sz="2000" spc="-1" strike="noStrike">
                <a:solidFill>
                  <a:schemeClr val="dk1"/>
                </a:solidFill>
                <a:latin typeface="Calibri"/>
              </a:rPr>
              <a:t>Siebte Gliederungsebene</a:t>
            </a:r>
            <a:endParaRPr b="0" lang="en-US" sz="2000" spc="-1" strike="noStrike">
              <a:solidFill>
                <a:schemeClr val="dk1"/>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sp>
        <p:nvSpPr>
          <p:cNvPr id="54" name="PlaceHolder 1"/>
          <p:cNvSpPr>
            <a:spLocks noGrp="1"/>
          </p:cNvSpPr>
          <p:nvPr>
            <p:ph type="title"/>
          </p:nvPr>
        </p:nvSpPr>
        <p:spPr>
          <a:xfrm>
            <a:off x="839880" y="457200"/>
            <a:ext cx="3931920" cy="1599840"/>
          </a:xfrm>
          <a:prstGeom prst="rect">
            <a:avLst/>
          </a:prstGeom>
          <a:noFill/>
          <a:ln w="0">
            <a:noFill/>
          </a:ln>
        </p:spPr>
        <p:txBody>
          <a:bodyPr lIns="91440" rIns="91440" tIns="45720" bIns="45720" anchor="b">
            <a:noAutofit/>
          </a:bodyPr>
          <a:p>
            <a:pPr indent="0" defTabSz="914400">
              <a:lnSpc>
                <a:spcPct val="90000"/>
              </a:lnSpc>
              <a:buNone/>
            </a:pPr>
            <a:r>
              <a:rPr b="0" lang="en-US" sz="3200" spc="-1" strike="noStrike">
                <a:solidFill>
                  <a:schemeClr val="dk1"/>
                </a:solidFill>
                <a:latin typeface="Calibri Light"/>
              </a:rPr>
              <a:t>Click to edit Master title style</a:t>
            </a:r>
            <a:endParaRPr b="0" lang="en-US" sz="3200" spc="-1" strike="noStrike">
              <a:solidFill>
                <a:schemeClr val="dk1"/>
              </a:solidFill>
              <a:latin typeface="Calibri"/>
            </a:endParaRPr>
          </a:p>
        </p:txBody>
      </p:sp>
      <p:sp>
        <p:nvSpPr>
          <p:cNvPr id="55" name="PlaceHolder 2"/>
          <p:cNvSpPr>
            <a:spLocks noGrp="1"/>
          </p:cNvSpPr>
          <p:nvPr>
            <p:ph type="body"/>
          </p:nvPr>
        </p:nvSpPr>
        <p:spPr>
          <a:xfrm>
            <a:off x="5183280" y="987480"/>
            <a:ext cx="6171840" cy="487332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ffffff"/>
              </a:buClr>
              <a:buFont typeface="Arial"/>
              <a:buChar char="•"/>
            </a:pPr>
            <a:r>
              <a:rPr b="0" lang="en-US" sz="3200" spc="-1" strike="noStrike">
                <a:solidFill>
                  <a:schemeClr val="dk1"/>
                </a:solidFill>
                <a:latin typeface="Calibri"/>
              </a:rPr>
              <a:t>Edit Master text styles</a:t>
            </a:r>
            <a:endParaRPr b="0" lang="en-US" sz="3200" spc="-1" strike="noStrike">
              <a:solidFill>
                <a:schemeClr val="dk1"/>
              </a:solidFill>
              <a:latin typeface="Calibri"/>
            </a:endParaRPr>
          </a:p>
          <a:p>
            <a:pPr lvl="1" marL="685800" indent="-228600" defTabSz="914400">
              <a:lnSpc>
                <a:spcPct val="90000"/>
              </a:lnSpc>
              <a:spcBef>
                <a:spcPts val="499"/>
              </a:spcBef>
              <a:buClr>
                <a:srgbClr val="ffffff"/>
              </a:buClr>
              <a:buFont typeface="Arial"/>
              <a:buChar char="•"/>
            </a:pPr>
            <a:r>
              <a:rPr b="0" lang="en-US" sz="2800" spc="-1" strike="noStrike">
                <a:solidFill>
                  <a:schemeClr val="dk1"/>
                </a:solidFill>
                <a:latin typeface="Calibri"/>
              </a:rPr>
              <a:t>Second level</a:t>
            </a:r>
            <a:endParaRPr b="0" lang="en-US" sz="2800" spc="-1" strike="noStrike">
              <a:solidFill>
                <a:schemeClr val="dk1"/>
              </a:solidFill>
              <a:latin typeface="Calibri"/>
            </a:endParaRPr>
          </a:p>
          <a:p>
            <a:pPr lvl="2" marL="1143000" indent="-228600" defTabSz="914400">
              <a:lnSpc>
                <a:spcPct val="90000"/>
              </a:lnSpc>
              <a:spcBef>
                <a:spcPts val="499"/>
              </a:spcBef>
              <a:buClr>
                <a:srgbClr val="ffffff"/>
              </a:buClr>
              <a:buFont typeface="Arial"/>
              <a:buChar char="•"/>
            </a:pPr>
            <a:r>
              <a:rPr b="0" lang="en-US" sz="2400" spc="-1" strike="noStrike">
                <a:solidFill>
                  <a:schemeClr val="dk1"/>
                </a:solidFill>
                <a:latin typeface="Calibri"/>
              </a:rPr>
              <a:t>Third level</a:t>
            </a:r>
            <a:endParaRPr b="0" lang="en-US" sz="2400" spc="-1" strike="noStrike">
              <a:solidFill>
                <a:schemeClr val="dk1"/>
              </a:solidFill>
              <a:latin typeface="Calibri"/>
            </a:endParaRPr>
          </a:p>
          <a:p>
            <a:pPr lvl="3" marL="1600200" indent="-228600" defTabSz="914400">
              <a:lnSpc>
                <a:spcPct val="90000"/>
              </a:lnSpc>
              <a:spcBef>
                <a:spcPts val="499"/>
              </a:spcBef>
              <a:buClr>
                <a:srgbClr val="ffffff"/>
              </a:buClr>
              <a:buFont typeface="Arial"/>
              <a:buChar char="•"/>
            </a:pPr>
            <a:r>
              <a:rPr b="0" lang="en-US" sz="2000" spc="-1" strike="noStrike">
                <a:solidFill>
                  <a:schemeClr val="dk1"/>
                </a:solidFill>
                <a:latin typeface="Calibri"/>
              </a:rPr>
              <a:t>Fourth level</a:t>
            </a:r>
            <a:endParaRPr b="0" lang="en-US" sz="2000" spc="-1" strike="noStrike">
              <a:solidFill>
                <a:schemeClr val="dk1"/>
              </a:solidFill>
              <a:latin typeface="Calibri"/>
            </a:endParaRPr>
          </a:p>
          <a:p>
            <a:pPr lvl="4" marL="2057400" indent="-228600" defTabSz="914400">
              <a:lnSpc>
                <a:spcPct val="90000"/>
              </a:lnSpc>
              <a:spcBef>
                <a:spcPts val="499"/>
              </a:spcBef>
              <a:buClr>
                <a:srgbClr val="ffffff"/>
              </a:buClr>
              <a:buFont typeface="Arial"/>
              <a:buChar char="•"/>
            </a:pPr>
            <a:r>
              <a:rPr b="0" lang="en-US" sz="2000" spc="-1" strike="noStrike">
                <a:solidFill>
                  <a:schemeClr val="dk1"/>
                </a:solidFill>
                <a:latin typeface="Calibri"/>
              </a:rPr>
              <a:t>Fifth level</a:t>
            </a:r>
            <a:endParaRPr b="0" lang="en-US" sz="2000" spc="-1" strike="noStrike">
              <a:solidFill>
                <a:schemeClr val="dk1"/>
              </a:solidFill>
              <a:latin typeface="Calibri"/>
            </a:endParaRPr>
          </a:p>
        </p:txBody>
      </p:sp>
      <p:sp>
        <p:nvSpPr>
          <p:cNvPr id="56" name="PlaceHolder 3"/>
          <p:cNvSpPr>
            <a:spLocks noGrp="1"/>
          </p:cNvSpPr>
          <p:nvPr>
            <p:ph type="body"/>
          </p:nvPr>
        </p:nvSpPr>
        <p:spPr>
          <a:xfrm>
            <a:off x="839880" y="2057400"/>
            <a:ext cx="3931920" cy="381132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b="0" lang="en-US" sz="1600" spc="-1" strike="noStrike">
                <a:solidFill>
                  <a:schemeClr val="dk1"/>
                </a:solidFill>
                <a:latin typeface="Calibri"/>
              </a:rPr>
              <a:t>Edit Master text styles</a:t>
            </a:r>
            <a:endParaRPr b="0" lang="en-US" sz="1600" spc="-1" strike="noStrike">
              <a:solidFill>
                <a:schemeClr val="dk1"/>
              </a:solidFill>
              <a:latin typeface="Calibri"/>
            </a:endParaRPr>
          </a:p>
        </p:txBody>
      </p:sp>
      <p:sp>
        <p:nvSpPr>
          <p:cNvPr id="57" name="PlaceHolder 4"/>
          <p:cNvSpPr>
            <a:spLocks noGrp="1"/>
          </p:cNvSpPr>
          <p:nvPr>
            <p:ph type="dt" idx="28"/>
          </p:nvPr>
        </p:nvSpPr>
        <p:spPr>
          <a:xfrm>
            <a:off x="838080" y="6356520"/>
            <a:ext cx="2742840" cy="364680"/>
          </a:xfrm>
          <a:prstGeom prst="rect">
            <a:avLst/>
          </a:prstGeom>
          <a:noFill/>
          <a:ln w="0">
            <a:noFill/>
          </a:ln>
        </p:spPr>
        <p:txBody>
          <a:bodyPr lIns="91440" rIns="91440" tIns="45720" bIns="45720" anchor="ctr">
            <a:noAutofit/>
          </a:bodyPr>
          <a:lstStyle>
            <a:lvl1pPr indent="0" defTabSz="457200">
              <a:lnSpc>
                <a:spcPct val="100000"/>
              </a:lnSpc>
              <a:buNone/>
              <a:defRPr b="0" lang="de-DE" sz="1200" spc="-1" strike="noStrike">
                <a:solidFill>
                  <a:schemeClr val="dk1">
                    <a:tint val="75000"/>
                  </a:schemeClr>
                </a:solidFill>
                <a:latin typeface="Calibri"/>
              </a:defRPr>
            </a:lvl1pPr>
          </a:lstStyle>
          <a:p>
            <a:pPr indent="0" defTabSz="457200">
              <a:lnSpc>
                <a:spcPct val="100000"/>
              </a:lnSpc>
              <a:buNone/>
            </a:pPr>
            <a:r>
              <a:rPr b="0" lang="de-DE" sz="1200" spc="-1" strike="noStrike">
                <a:solidFill>
                  <a:schemeClr val="dk1">
                    <a:tint val="75000"/>
                  </a:schemeClr>
                </a:solidFill>
                <a:latin typeface="Calibri"/>
              </a:rPr>
              <a:t>&lt;Datum/Uhrzeit&gt;</a:t>
            </a:r>
            <a:endParaRPr b="0" lang="de-DE" sz="1200" spc="-1" strike="noStrike">
              <a:solidFill>
                <a:srgbClr val="ffffff"/>
              </a:solidFill>
              <a:latin typeface="Times New Roman"/>
            </a:endParaRPr>
          </a:p>
        </p:txBody>
      </p:sp>
      <p:sp>
        <p:nvSpPr>
          <p:cNvPr id="58" name="PlaceHolder 5"/>
          <p:cNvSpPr>
            <a:spLocks noGrp="1"/>
          </p:cNvSpPr>
          <p:nvPr>
            <p:ph type="ftr" idx="29"/>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b="0" lang="de-DE" sz="1400" spc="-1" strike="noStrike">
                <a:solidFill>
                  <a:srgbClr val="ffffff"/>
                </a:solidFill>
                <a:latin typeface="Times New Roman"/>
              </a:defRPr>
            </a:lvl1pPr>
          </a:lstStyle>
          <a:p>
            <a:pPr indent="0" algn="ctr">
              <a:buNone/>
            </a:pPr>
            <a:r>
              <a:rPr b="0" lang="de-DE" sz="1400" spc="-1" strike="noStrike">
                <a:solidFill>
                  <a:srgbClr val="ffffff"/>
                </a:solidFill>
                <a:latin typeface="Times New Roman"/>
              </a:rPr>
              <a:t>&lt;Fußzeile&gt;</a:t>
            </a:r>
            <a:endParaRPr b="0" lang="de-DE" sz="1400" spc="-1" strike="noStrike">
              <a:solidFill>
                <a:srgbClr val="ffffff"/>
              </a:solidFill>
              <a:latin typeface="Times New Roman"/>
            </a:endParaRPr>
          </a:p>
        </p:txBody>
      </p:sp>
      <p:sp>
        <p:nvSpPr>
          <p:cNvPr id="59" name="PlaceHolder 6"/>
          <p:cNvSpPr>
            <a:spLocks noGrp="1"/>
          </p:cNvSpPr>
          <p:nvPr>
            <p:ph type="sldNum" idx="30"/>
          </p:nvPr>
        </p:nvSpPr>
        <p:spPr>
          <a:xfrm>
            <a:off x="8610480" y="63565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de-DE" sz="1200" spc="-1" strike="noStrike">
                <a:solidFill>
                  <a:schemeClr val="dk1">
                    <a:tint val="75000"/>
                  </a:schemeClr>
                </a:solidFill>
                <a:latin typeface="Calibri"/>
              </a:defRPr>
            </a:lvl1pPr>
          </a:lstStyle>
          <a:p>
            <a:pPr indent="0" algn="r" defTabSz="457200">
              <a:lnSpc>
                <a:spcPct val="100000"/>
              </a:lnSpc>
              <a:buNone/>
            </a:pPr>
            <a:fld id="{8E8DE242-BDF2-452D-8084-21FF9A6B3DF9}" type="slidenum">
              <a:rPr b="0" lang="de-DE" sz="1200" spc="-1" strike="noStrike">
                <a:solidFill>
                  <a:schemeClr val="dk1">
                    <a:tint val="75000"/>
                  </a:schemeClr>
                </a:solidFill>
                <a:latin typeface="Calibri"/>
              </a:rPr>
              <a:t>&lt;Foliennummer&gt;</a:t>
            </a:fld>
            <a:endParaRPr b="0" lang="de-DE" sz="1200" spc="-1" strike="noStrike">
              <a:solidFill>
                <a:srgbClr val="ffffff"/>
              </a:solidFill>
              <a:latin typeface="Times New Roman"/>
            </a:endParaRPr>
          </a:p>
        </p:txBody>
      </p:sp>
    </p:spTree>
  </p:cSld>
  <p:clrMap bg1="lt1" bg2="lt2" tx1="dk1" tx2="dk2" accent1="accent1" accent2="accent2" accent3="accent3" accent4="accent4" accent5="accent5" accent6="accent6" hlink="hlink" folHlink="folHlink"/>
  <p:sldLayoutIdLst>
    <p:sldLayoutId id="2147483667" r:id="rId2"/>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sp>
        <p:nvSpPr>
          <p:cNvPr id="60" name="PlaceHolder 1"/>
          <p:cNvSpPr>
            <a:spLocks noGrp="1"/>
          </p:cNvSpPr>
          <p:nvPr>
            <p:ph type="title"/>
          </p:nvPr>
        </p:nvSpPr>
        <p:spPr>
          <a:xfrm>
            <a:off x="839880" y="457200"/>
            <a:ext cx="3931920" cy="1599840"/>
          </a:xfrm>
          <a:prstGeom prst="rect">
            <a:avLst/>
          </a:prstGeom>
          <a:noFill/>
          <a:ln w="0">
            <a:noFill/>
          </a:ln>
        </p:spPr>
        <p:txBody>
          <a:bodyPr lIns="91440" rIns="91440" tIns="45720" bIns="45720" anchor="b">
            <a:noAutofit/>
          </a:bodyPr>
          <a:p>
            <a:pPr indent="0" defTabSz="914400">
              <a:lnSpc>
                <a:spcPct val="90000"/>
              </a:lnSpc>
              <a:buNone/>
            </a:pPr>
            <a:r>
              <a:rPr b="0" lang="en-US" sz="3200" spc="-1" strike="noStrike">
                <a:solidFill>
                  <a:schemeClr val="dk1"/>
                </a:solidFill>
                <a:latin typeface="Calibri Light"/>
              </a:rPr>
              <a:t>Click to edit Master title style</a:t>
            </a:r>
            <a:endParaRPr b="0" lang="en-US" sz="3200" spc="-1" strike="noStrike">
              <a:solidFill>
                <a:schemeClr val="dk1"/>
              </a:solidFill>
              <a:latin typeface="Calibri"/>
            </a:endParaRPr>
          </a:p>
        </p:txBody>
      </p:sp>
      <p:sp>
        <p:nvSpPr>
          <p:cNvPr id="61" name="PlaceHolder 2"/>
          <p:cNvSpPr>
            <a:spLocks noGrp="1"/>
          </p:cNvSpPr>
          <p:nvPr>
            <p:ph type="body"/>
          </p:nvPr>
        </p:nvSpPr>
        <p:spPr>
          <a:xfrm>
            <a:off x="5183280" y="987480"/>
            <a:ext cx="6171840" cy="4873320"/>
          </a:xfrm>
          <a:prstGeom prst="rect">
            <a:avLst/>
          </a:prstGeom>
          <a:noFill/>
          <a:ln w="0">
            <a:noFill/>
          </a:ln>
        </p:spPr>
        <p:txBody>
          <a:bodyPr lIns="90000" rIns="90000" tIns="45000" bIns="45000" anchor="t">
            <a:noAutofit/>
          </a:bodyPr>
          <a:p>
            <a:pPr indent="0" defTabSz="457200">
              <a:lnSpc>
                <a:spcPct val="100000"/>
              </a:lnSpc>
              <a:buNone/>
              <a:tabLst>
                <a:tab algn="l" pos="0"/>
              </a:tabLst>
            </a:pPr>
            <a:r>
              <a:rPr b="0" lang="en-US" sz="3200" spc="-1" strike="noStrike">
                <a:solidFill>
                  <a:schemeClr val="dk1"/>
                </a:solidFill>
                <a:latin typeface="Calibri"/>
              </a:rPr>
              <a:t>Click icon to add picture</a:t>
            </a:r>
            <a:endParaRPr b="0" lang="en-US" sz="3200" spc="-1" strike="noStrike">
              <a:solidFill>
                <a:schemeClr val="dk1"/>
              </a:solidFill>
              <a:latin typeface="Calibri"/>
            </a:endParaRPr>
          </a:p>
        </p:txBody>
      </p:sp>
      <p:sp>
        <p:nvSpPr>
          <p:cNvPr id="62" name="PlaceHolder 3"/>
          <p:cNvSpPr>
            <a:spLocks noGrp="1"/>
          </p:cNvSpPr>
          <p:nvPr>
            <p:ph type="body"/>
          </p:nvPr>
        </p:nvSpPr>
        <p:spPr>
          <a:xfrm>
            <a:off x="839880" y="2057400"/>
            <a:ext cx="3931920" cy="381132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b="0" lang="en-US" sz="1600" spc="-1" strike="noStrike">
                <a:solidFill>
                  <a:schemeClr val="dk1"/>
                </a:solidFill>
                <a:latin typeface="Calibri"/>
              </a:rPr>
              <a:t>Edit Master text styles</a:t>
            </a:r>
            <a:endParaRPr b="0" lang="en-US" sz="1600" spc="-1" strike="noStrike">
              <a:solidFill>
                <a:schemeClr val="dk1"/>
              </a:solidFill>
              <a:latin typeface="Calibri"/>
            </a:endParaRPr>
          </a:p>
        </p:txBody>
      </p:sp>
      <p:sp>
        <p:nvSpPr>
          <p:cNvPr id="63" name="PlaceHolder 4"/>
          <p:cNvSpPr>
            <a:spLocks noGrp="1"/>
          </p:cNvSpPr>
          <p:nvPr>
            <p:ph type="dt" idx="31"/>
          </p:nvPr>
        </p:nvSpPr>
        <p:spPr>
          <a:xfrm>
            <a:off x="838080" y="6356520"/>
            <a:ext cx="2742840" cy="364680"/>
          </a:xfrm>
          <a:prstGeom prst="rect">
            <a:avLst/>
          </a:prstGeom>
          <a:noFill/>
          <a:ln w="0">
            <a:noFill/>
          </a:ln>
        </p:spPr>
        <p:txBody>
          <a:bodyPr lIns="91440" rIns="91440" tIns="45720" bIns="45720" anchor="ctr">
            <a:noAutofit/>
          </a:bodyPr>
          <a:lstStyle>
            <a:lvl1pPr indent="0" defTabSz="457200">
              <a:lnSpc>
                <a:spcPct val="100000"/>
              </a:lnSpc>
              <a:buNone/>
              <a:defRPr b="0" lang="de-DE" sz="1200" spc="-1" strike="noStrike">
                <a:solidFill>
                  <a:schemeClr val="dk1">
                    <a:tint val="75000"/>
                  </a:schemeClr>
                </a:solidFill>
                <a:latin typeface="Calibri"/>
              </a:defRPr>
            </a:lvl1pPr>
          </a:lstStyle>
          <a:p>
            <a:pPr indent="0" defTabSz="457200">
              <a:lnSpc>
                <a:spcPct val="100000"/>
              </a:lnSpc>
              <a:buNone/>
            </a:pPr>
            <a:r>
              <a:rPr b="0" lang="de-DE" sz="1200" spc="-1" strike="noStrike">
                <a:solidFill>
                  <a:schemeClr val="dk1">
                    <a:tint val="75000"/>
                  </a:schemeClr>
                </a:solidFill>
                <a:latin typeface="Calibri"/>
              </a:rPr>
              <a:t>&lt;Datum/Uhrzeit&gt;</a:t>
            </a:r>
            <a:endParaRPr b="0" lang="de-DE" sz="1200" spc="-1" strike="noStrike">
              <a:solidFill>
                <a:srgbClr val="ffffff"/>
              </a:solidFill>
              <a:latin typeface="Times New Roman"/>
            </a:endParaRPr>
          </a:p>
        </p:txBody>
      </p:sp>
      <p:sp>
        <p:nvSpPr>
          <p:cNvPr id="64" name="PlaceHolder 5"/>
          <p:cNvSpPr>
            <a:spLocks noGrp="1"/>
          </p:cNvSpPr>
          <p:nvPr>
            <p:ph type="ftr" idx="32"/>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b="0" lang="de-DE" sz="1400" spc="-1" strike="noStrike">
                <a:solidFill>
                  <a:srgbClr val="ffffff"/>
                </a:solidFill>
                <a:latin typeface="Times New Roman"/>
              </a:defRPr>
            </a:lvl1pPr>
          </a:lstStyle>
          <a:p>
            <a:pPr indent="0" algn="ctr">
              <a:buNone/>
            </a:pPr>
            <a:r>
              <a:rPr b="0" lang="de-DE" sz="1400" spc="-1" strike="noStrike">
                <a:solidFill>
                  <a:srgbClr val="ffffff"/>
                </a:solidFill>
                <a:latin typeface="Times New Roman"/>
              </a:rPr>
              <a:t>&lt;Fußzeile&gt;</a:t>
            </a:r>
            <a:endParaRPr b="0" lang="de-DE" sz="1400" spc="-1" strike="noStrike">
              <a:solidFill>
                <a:srgbClr val="ffffff"/>
              </a:solidFill>
              <a:latin typeface="Times New Roman"/>
            </a:endParaRPr>
          </a:p>
        </p:txBody>
      </p:sp>
      <p:sp>
        <p:nvSpPr>
          <p:cNvPr id="65" name="PlaceHolder 6"/>
          <p:cNvSpPr>
            <a:spLocks noGrp="1"/>
          </p:cNvSpPr>
          <p:nvPr>
            <p:ph type="sldNum" idx="33"/>
          </p:nvPr>
        </p:nvSpPr>
        <p:spPr>
          <a:xfrm>
            <a:off x="8610480" y="63565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de-DE" sz="1200" spc="-1" strike="noStrike">
                <a:solidFill>
                  <a:schemeClr val="dk1">
                    <a:tint val="75000"/>
                  </a:schemeClr>
                </a:solidFill>
                <a:latin typeface="Calibri"/>
              </a:defRPr>
            </a:lvl1pPr>
          </a:lstStyle>
          <a:p>
            <a:pPr indent="0" algn="r" defTabSz="457200">
              <a:lnSpc>
                <a:spcPct val="100000"/>
              </a:lnSpc>
              <a:buNone/>
            </a:pPr>
            <a:fld id="{A7BA546C-B2C8-485C-B009-4AFD7520DA98}" type="slidenum">
              <a:rPr b="0" lang="de-DE" sz="1200" spc="-1" strike="noStrike">
                <a:solidFill>
                  <a:schemeClr val="dk1">
                    <a:tint val="75000"/>
                  </a:schemeClr>
                </a:solidFill>
                <a:latin typeface="Calibri"/>
              </a:rPr>
              <a:t>&lt;Foliennummer&gt;</a:t>
            </a:fld>
            <a:endParaRPr b="0" lang="de-DE" sz="1200" spc="-1" strike="noStrike">
              <a:solidFill>
                <a:srgbClr val="ffffff"/>
              </a:solidFill>
              <a:latin typeface="Times New Roman"/>
            </a:endParaRPr>
          </a:p>
        </p:txBody>
      </p:sp>
    </p:spTree>
  </p:cSld>
  <p:clrMap bg1="lt1" bg2="lt2" tx1="dk1" tx2="dk2" accent1="accent1" accent2="accent2" accent3="accent3" accent4="accent4" accent5="accent5" accent6="accent6" hlink="hlink" folHlink="folHlink"/>
  <p:sldLayoutIdLst>
    <p:sldLayoutId id="214748366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a:noFill/>
          <a:ln w="0">
            <a:noFill/>
          </a:ln>
        </p:spPr>
        <p:txBody>
          <a:bodyPr lIns="91440" rIns="91440" tIns="45720" bIns="45720" anchor="ctr">
            <a:noAutofit/>
          </a:bodyPr>
          <a:p>
            <a:pPr indent="0" defTabSz="914400">
              <a:lnSpc>
                <a:spcPct val="90000"/>
              </a:lnSpc>
              <a:buNone/>
            </a:pPr>
            <a:r>
              <a:rPr b="0" lang="en-US" sz="4400" spc="-1" strike="noStrike">
                <a:solidFill>
                  <a:schemeClr val="dk1"/>
                </a:solidFill>
                <a:latin typeface="Calibri Light"/>
              </a:rPr>
              <a:t>Click to edit Master title style</a:t>
            </a:r>
            <a:endParaRPr b="0" lang="en-US" sz="4400" spc="-1" strike="noStrike">
              <a:solidFill>
                <a:schemeClr val="dk1"/>
              </a:solidFill>
              <a:latin typeface="Calibri"/>
            </a:endParaRPr>
          </a:p>
        </p:txBody>
      </p:sp>
      <p:sp>
        <p:nvSpPr>
          <p:cNvPr id="8" name="PlaceHolder 2"/>
          <p:cNvSpPr>
            <a:spLocks noGrp="1"/>
          </p:cNvSpPr>
          <p:nvPr>
            <p:ph type="body"/>
          </p:nvPr>
        </p:nvSpPr>
        <p:spPr>
          <a:xfrm>
            <a:off x="838080" y="1825560"/>
            <a:ext cx="10515240" cy="4350960"/>
          </a:xfrm>
          <a:prstGeom prst="rect">
            <a:avLst/>
          </a:prstGeom>
          <a:noFill/>
          <a:ln w="0">
            <a:noFill/>
          </a:ln>
        </p:spPr>
        <p:txBody>
          <a:bodyPr lIns="91440" rIns="91440" tIns="45720" bIns="45720" anchor="t" vert="eaVert">
            <a:noAutofit/>
          </a:bodyPr>
          <a:p>
            <a:pPr marL="228600" indent="-228600" defTabSz="914400">
              <a:lnSpc>
                <a:spcPct val="90000"/>
              </a:lnSpc>
              <a:spcBef>
                <a:spcPts val="1001"/>
              </a:spcBef>
              <a:buClr>
                <a:srgbClr val="ffffff"/>
              </a:buClr>
              <a:buFont typeface="Arial"/>
              <a:buChar char="•"/>
            </a:pPr>
            <a:r>
              <a:rPr b="0" lang="en-US" sz="2800" spc="-1" strike="noStrike">
                <a:solidFill>
                  <a:schemeClr val="dk1"/>
                </a:solidFill>
                <a:latin typeface="Calibri"/>
              </a:rPr>
              <a:t>Edit Master text styles</a:t>
            </a:r>
            <a:endParaRPr b="0" lang="en-US" sz="2800" spc="-1" strike="noStrike">
              <a:solidFill>
                <a:schemeClr val="dk1"/>
              </a:solidFill>
              <a:latin typeface="Calibri"/>
            </a:endParaRPr>
          </a:p>
          <a:p>
            <a:pPr lvl="1" marL="685800" indent="-228600" defTabSz="914400">
              <a:lnSpc>
                <a:spcPct val="90000"/>
              </a:lnSpc>
              <a:spcBef>
                <a:spcPts val="499"/>
              </a:spcBef>
              <a:buClr>
                <a:srgbClr val="ffffff"/>
              </a:buClr>
              <a:buFont typeface="Arial"/>
              <a:buChar char="•"/>
            </a:pPr>
            <a:r>
              <a:rPr b="0" lang="en-US" sz="2400" spc="-1" strike="noStrike">
                <a:solidFill>
                  <a:schemeClr val="dk1"/>
                </a:solidFill>
                <a:latin typeface="Calibri"/>
              </a:rPr>
              <a:t>Second level</a:t>
            </a:r>
            <a:endParaRPr b="0" lang="en-US" sz="2400" spc="-1" strike="noStrike">
              <a:solidFill>
                <a:schemeClr val="dk1"/>
              </a:solidFill>
              <a:latin typeface="Calibri"/>
            </a:endParaRPr>
          </a:p>
          <a:p>
            <a:pPr lvl="2" marL="1143000" indent="-228600" defTabSz="914400">
              <a:lnSpc>
                <a:spcPct val="90000"/>
              </a:lnSpc>
              <a:spcBef>
                <a:spcPts val="499"/>
              </a:spcBef>
              <a:buClr>
                <a:srgbClr val="ffffff"/>
              </a:buClr>
              <a:buFont typeface="Arial"/>
              <a:buChar char="•"/>
            </a:pPr>
            <a:r>
              <a:rPr b="0" lang="en-US" sz="2000" spc="-1" strike="noStrike">
                <a:solidFill>
                  <a:schemeClr val="dk1"/>
                </a:solidFill>
                <a:latin typeface="Calibri"/>
              </a:rPr>
              <a:t>Third level</a:t>
            </a:r>
            <a:endParaRPr b="0" lang="en-US" sz="2000" spc="-1" strike="noStrike">
              <a:solidFill>
                <a:schemeClr val="dk1"/>
              </a:solidFill>
              <a:latin typeface="Calibri"/>
            </a:endParaRPr>
          </a:p>
          <a:p>
            <a:pPr lvl="3" marL="1600200" indent="-228600" defTabSz="914400">
              <a:lnSpc>
                <a:spcPct val="90000"/>
              </a:lnSpc>
              <a:spcBef>
                <a:spcPts val="499"/>
              </a:spcBef>
              <a:buClr>
                <a:srgbClr val="ffffff"/>
              </a:buClr>
              <a:buFont typeface="Arial"/>
              <a:buChar char="•"/>
            </a:pPr>
            <a:r>
              <a:rPr b="0" lang="en-US" sz="1800" spc="-1" strike="noStrike">
                <a:solidFill>
                  <a:schemeClr val="dk1"/>
                </a:solidFill>
                <a:latin typeface="Calibri"/>
              </a:rPr>
              <a:t>Fourth level</a:t>
            </a:r>
            <a:endParaRPr b="0" lang="en-US" sz="1800" spc="-1" strike="noStrike">
              <a:solidFill>
                <a:schemeClr val="dk1"/>
              </a:solidFill>
              <a:latin typeface="Calibri"/>
            </a:endParaRPr>
          </a:p>
          <a:p>
            <a:pPr lvl="4" marL="2057400" indent="-228600" defTabSz="914400">
              <a:lnSpc>
                <a:spcPct val="90000"/>
              </a:lnSpc>
              <a:spcBef>
                <a:spcPts val="499"/>
              </a:spcBef>
              <a:buClr>
                <a:srgbClr val="ffffff"/>
              </a:buClr>
              <a:buFont typeface="Arial"/>
              <a:buChar char="•"/>
            </a:pPr>
            <a:r>
              <a:rPr b="0" lang="en-US" sz="1800" spc="-1" strike="noStrike">
                <a:solidFill>
                  <a:schemeClr val="dk1"/>
                </a:solidFill>
                <a:latin typeface="Calibri"/>
              </a:rPr>
              <a:t>Fifth level</a:t>
            </a:r>
            <a:endParaRPr b="0" lang="en-US" sz="1800" spc="-1" strike="noStrike">
              <a:solidFill>
                <a:schemeClr val="dk1"/>
              </a:solidFill>
              <a:latin typeface="Calibri"/>
            </a:endParaRPr>
          </a:p>
        </p:txBody>
      </p:sp>
      <p:sp>
        <p:nvSpPr>
          <p:cNvPr id="9" name="PlaceHolder 3"/>
          <p:cNvSpPr>
            <a:spLocks noGrp="1"/>
          </p:cNvSpPr>
          <p:nvPr>
            <p:ph type="dt" idx="4"/>
          </p:nvPr>
        </p:nvSpPr>
        <p:spPr>
          <a:xfrm>
            <a:off x="838080" y="6356520"/>
            <a:ext cx="2742840" cy="364680"/>
          </a:xfrm>
          <a:prstGeom prst="rect">
            <a:avLst/>
          </a:prstGeom>
          <a:noFill/>
          <a:ln w="0">
            <a:noFill/>
          </a:ln>
        </p:spPr>
        <p:txBody>
          <a:bodyPr lIns="91440" rIns="91440" tIns="45720" bIns="45720" anchor="ctr">
            <a:noAutofit/>
          </a:bodyPr>
          <a:lstStyle>
            <a:lvl1pPr indent="0" defTabSz="457200">
              <a:lnSpc>
                <a:spcPct val="100000"/>
              </a:lnSpc>
              <a:buNone/>
              <a:defRPr b="0" lang="de-DE" sz="1200" spc="-1" strike="noStrike">
                <a:solidFill>
                  <a:schemeClr val="dk1">
                    <a:tint val="75000"/>
                  </a:schemeClr>
                </a:solidFill>
                <a:latin typeface="Calibri"/>
              </a:defRPr>
            </a:lvl1pPr>
          </a:lstStyle>
          <a:p>
            <a:pPr indent="0" defTabSz="457200">
              <a:lnSpc>
                <a:spcPct val="100000"/>
              </a:lnSpc>
              <a:buNone/>
            </a:pPr>
            <a:r>
              <a:rPr b="0" lang="de-DE" sz="1200" spc="-1" strike="noStrike">
                <a:solidFill>
                  <a:schemeClr val="dk1">
                    <a:tint val="75000"/>
                  </a:schemeClr>
                </a:solidFill>
                <a:latin typeface="Calibri"/>
              </a:rPr>
              <a:t>&lt;Datum/Uhrzeit&gt;</a:t>
            </a:r>
            <a:endParaRPr b="0" lang="de-DE" sz="1200" spc="-1" strike="noStrike">
              <a:solidFill>
                <a:srgbClr val="ffffff"/>
              </a:solidFill>
              <a:latin typeface="Times New Roman"/>
            </a:endParaRPr>
          </a:p>
        </p:txBody>
      </p:sp>
      <p:sp>
        <p:nvSpPr>
          <p:cNvPr id="10" name="PlaceHolder 4"/>
          <p:cNvSpPr>
            <a:spLocks noGrp="1"/>
          </p:cNvSpPr>
          <p:nvPr>
            <p:ph type="ftr" idx="5"/>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b="0" lang="de-DE" sz="1400" spc="-1" strike="noStrike">
                <a:solidFill>
                  <a:srgbClr val="ffffff"/>
                </a:solidFill>
                <a:latin typeface="Times New Roman"/>
              </a:defRPr>
            </a:lvl1pPr>
          </a:lstStyle>
          <a:p>
            <a:pPr indent="0" algn="ctr">
              <a:buNone/>
            </a:pPr>
            <a:r>
              <a:rPr b="0" lang="de-DE" sz="1400" spc="-1" strike="noStrike">
                <a:solidFill>
                  <a:srgbClr val="ffffff"/>
                </a:solidFill>
                <a:latin typeface="Times New Roman"/>
              </a:rPr>
              <a:t>&lt;Fußzeile&gt;</a:t>
            </a:r>
            <a:endParaRPr b="0" lang="de-DE" sz="1400" spc="-1" strike="noStrike">
              <a:solidFill>
                <a:srgbClr val="ffffff"/>
              </a:solidFill>
              <a:latin typeface="Times New Roman"/>
            </a:endParaRPr>
          </a:p>
        </p:txBody>
      </p:sp>
      <p:sp>
        <p:nvSpPr>
          <p:cNvPr id="11" name="PlaceHolder 5"/>
          <p:cNvSpPr>
            <a:spLocks noGrp="1"/>
          </p:cNvSpPr>
          <p:nvPr>
            <p:ph type="sldNum" idx="6"/>
          </p:nvPr>
        </p:nvSpPr>
        <p:spPr>
          <a:xfrm>
            <a:off x="8610480" y="63565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de-DE" sz="1200" spc="-1" strike="noStrike">
                <a:solidFill>
                  <a:schemeClr val="dk1">
                    <a:tint val="75000"/>
                  </a:schemeClr>
                </a:solidFill>
                <a:latin typeface="Calibri"/>
              </a:defRPr>
            </a:lvl1pPr>
          </a:lstStyle>
          <a:p>
            <a:pPr indent="0" algn="r" defTabSz="457200">
              <a:lnSpc>
                <a:spcPct val="100000"/>
              </a:lnSpc>
              <a:buNone/>
            </a:pPr>
            <a:fld id="{D9CF954F-D604-4283-A0DF-FB0BC4E16A03}" type="slidenum">
              <a:rPr b="0" lang="de-DE" sz="1200" spc="-1" strike="noStrike">
                <a:solidFill>
                  <a:schemeClr val="dk1">
                    <a:tint val="75000"/>
                  </a:schemeClr>
                </a:solidFill>
                <a:latin typeface="Calibri"/>
              </a:rPr>
              <a:t>&lt;Foliennummer&gt;</a:t>
            </a:fld>
            <a:endParaRPr b="0" lang="de-DE" sz="1200" spc="-1" strike="noStrike">
              <a:solidFill>
                <a:srgbClr val="ffffff"/>
              </a:solidFill>
              <a:latin typeface="Times New Roman"/>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sp>
        <p:nvSpPr>
          <p:cNvPr id="12" name="PlaceHolder 1"/>
          <p:cNvSpPr>
            <a:spLocks noGrp="1"/>
          </p:cNvSpPr>
          <p:nvPr>
            <p:ph type="title"/>
          </p:nvPr>
        </p:nvSpPr>
        <p:spPr>
          <a:xfrm>
            <a:off x="8724960" y="365040"/>
            <a:ext cx="2628720" cy="5811480"/>
          </a:xfrm>
          <a:prstGeom prst="rect">
            <a:avLst/>
          </a:prstGeom>
          <a:noFill/>
          <a:ln w="0">
            <a:noFill/>
          </a:ln>
        </p:spPr>
        <p:txBody>
          <a:bodyPr lIns="91440" rIns="91440" tIns="45720" bIns="45720" anchor="ctr" vert="eaVert">
            <a:noAutofit/>
          </a:bodyPr>
          <a:p>
            <a:pPr indent="0" defTabSz="914400">
              <a:lnSpc>
                <a:spcPct val="90000"/>
              </a:lnSpc>
              <a:buNone/>
            </a:pPr>
            <a:r>
              <a:rPr b="0" lang="en-US" sz="4400" spc="-1" strike="noStrike">
                <a:solidFill>
                  <a:schemeClr val="dk1"/>
                </a:solidFill>
                <a:latin typeface="Calibri Light"/>
              </a:rPr>
              <a:t>Click to edit Master title style</a:t>
            </a:r>
            <a:endParaRPr b="0" lang="en-US" sz="4400" spc="-1" strike="noStrike">
              <a:solidFill>
                <a:schemeClr val="dk1"/>
              </a:solidFill>
              <a:latin typeface="Calibri"/>
            </a:endParaRPr>
          </a:p>
        </p:txBody>
      </p:sp>
      <p:sp>
        <p:nvSpPr>
          <p:cNvPr id="13" name="PlaceHolder 2"/>
          <p:cNvSpPr>
            <a:spLocks noGrp="1"/>
          </p:cNvSpPr>
          <p:nvPr>
            <p:ph type="body"/>
          </p:nvPr>
        </p:nvSpPr>
        <p:spPr>
          <a:xfrm>
            <a:off x="838080" y="365040"/>
            <a:ext cx="7733880" cy="5811480"/>
          </a:xfrm>
          <a:prstGeom prst="rect">
            <a:avLst/>
          </a:prstGeom>
          <a:noFill/>
          <a:ln w="0">
            <a:noFill/>
          </a:ln>
        </p:spPr>
        <p:txBody>
          <a:bodyPr lIns="91440" rIns="91440" tIns="45720" bIns="45720" anchor="t" vert="eaVert">
            <a:noAutofit/>
          </a:bodyPr>
          <a:p>
            <a:pPr marL="228600" indent="-228600" defTabSz="914400">
              <a:lnSpc>
                <a:spcPct val="90000"/>
              </a:lnSpc>
              <a:spcBef>
                <a:spcPts val="1001"/>
              </a:spcBef>
              <a:buClr>
                <a:srgbClr val="ffffff"/>
              </a:buClr>
              <a:buFont typeface="Arial"/>
              <a:buChar char="•"/>
            </a:pPr>
            <a:r>
              <a:rPr b="0" lang="en-US" sz="2800" spc="-1" strike="noStrike">
                <a:solidFill>
                  <a:schemeClr val="dk1"/>
                </a:solidFill>
                <a:latin typeface="Calibri"/>
              </a:rPr>
              <a:t>Edit Master text styles</a:t>
            </a:r>
            <a:endParaRPr b="0" lang="en-US" sz="2800" spc="-1" strike="noStrike">
              <a:solidFill>
                <a:schemeClr val="dk1"/>
              </a:solidFill>
              <a:latin typeface="Calibri"/>
            </a:endParaRPr>
          </a:p>
          <a:p>
            <a:pPr lvl="1" marL="685800" indent="-228600" defTabSz="914400">
              <a:lnSpc>
                <a:spcPct val="90000"/>
              </a:lnSpc>
              <a:spcBef>
                <a:spcPts val="499"/>
              </a:spcBef>
              <a:buClr>
                <a:srgbClr val="ffffff"/>
              </a:buClr>
              <a:buFont typeface="Arial"/>
              <a:buChar char="•"/>
            </a:pPr>
            <a:r>
              <a:rPr b="0" lang="en-US" sz="2400" spc="-1" strike="noStrike">
                <a:solidFill>
                  <a:schemeClr val="dk1"/>
                </a:solidFill>
                <a:latin typeface="Calibri"/>
              </a:rPr>
              <a:t>Second level</a:t>
            </a:r>
            <a:endParaRPr b="0" lang="en-US" sz="2400" spc="-1" strike="noStrike">
              <a:solidFill>
                <a:schemeClr val="dk1"/>
              </a:solidFill>
              <a:latin typeface="Calibri"/>
            </a:endParaRPr>
          </a:p>
          <a:p>
            <a:pPr lvl="2" marL="1143000" indent="-228600" defTabSz="914400">
              <a:lnSpc>
                <a:spcPct val="90000"/>
              </a:lnSpc>
              <a:spcBef>
                <a:spcPts val="499"/>
              </a:spcBef>
              <a:buClr>
                <a:srgbClr val="ffffff"/>
              </a:buClr>
              <a:buFont typeface="Arial"/>
              <a:buChar char="•"/>
            </a:pPr>
            <a:r>
              <a:rPr b="0" lang="en-US" sz="2000" spc="-1" strike="noStrike">
                <a:solidFill>
                  <a:schemeClr val="dk1"/>
                </a:solidFill>
                <a:latin typeface="Calibri"/>
              </a:rPr>
              <a:t>Third level</a:t>
            </a:r>
            <a:endParaRPr b="0" lang="en-US" sz="2000" spc="-1" strike="noStrike">
              <a:solidFill>
                <a:schemeClr val="dk1"/>
              </a:solidFill>
              <a:latin typeface="Calibri"/>
            </a:endParaRPr>
          </a:p>
          <a:p>
            <a:pPr lvl="3" marL="1600200" indent="-228600" defTabSz="914400">
              <a:lnSpc>
                <a:spcPct val="90000"/>
              </a:lnSpc>
              <a:spcBef>
                <a:spcPts val="499"/>
              </a:spcBef>
              <a:buClr>
                <a:srgbClr val="ffffff"/>
              </a:buClr>
              <a:buFont typeface="Arial"/>
              <a:buChar char="•"/>
            </a:pPr>
            <a:r>
              <a:rPr b="0" lang="en-US" sz="1800" spc="-1" strike="noStrike">
                <a:solidFill>
                  <a:schemeClr val="dk1"/>
                </a:solidFill>
                <a:latin typeface="Calibri"/>
              </a:rPr>
              <a:t>Fourth level</a:t>
            </a:r>
            <a:endParaRPr b="0" lang="en-US" sz="1800" spc="-1" strike="noStrike">
              <a:solidFill>
                <a:schemeClr val="dk1"/>
              </a:solidFill>
              <a:latin typeface="Calibri"/>
            </a:endParaRPr>
          </a:p>
          <a:p>
            <a:pPr lvl="4" marL="2057400" indent="-228600" defTabSz="914400">
              <a:lnSpc>
                <a:spcPct val="90000"/>
              </a:lnSpc>
              <a:spcBef>
                <a:spcPts val="499"/>
              </a:spcBef>
              <a:buClr>
                <a:srgbClr val="ffffff"/>
              </a:buClr>
              <a:buFont typeface="Arial"/>
              <a:buChar char="•"/>
            </a:pPr>
            <a:r>
              <a:rPr b="0" lang="en-US" sz="1800" spc="-1" strike="noStrike">
                <a:solidFill>
                  <a:schemeClr val="dk1"/>
                </a:solidFill>
                <a:latin typeface="Calibri"/>
              </a:rPr>
              <a:t>Fifth level</a:t>
            </a:r>
            <a:endParaRPr b="0" lang="en-US" sz="1800" spc="-1" strike="noStrike">
              <a:solidFill>
                <a:schemeClr val="dk1"/>
              </a:solidFill>
              <a:latin typeface="Calibri"/>
            </a:endParaRPr>
          </a:p>
        </p:txBody>
      </p:sp>
      <p:sp>
        <p:nvSpPr>
          <p:cNvPr id="14" name="PlaceHolder 3"/>
          <p:cNvSpPr>
            <a:spLocks noGrp="1"/>
          </p:cNvSpPr>
          <p:nvPr>
            <p:ph type="dt" idx="7"/>
          </p:nvPr>
        </p:nvSpPr>
        <p:spPr>
          <a:xfrm>
            <a:off x="838080" y="6356520"/>
            <a:ext cx="2742840" cy="364680"/>
          </a:xfrm>
          <a:prstGeom prst="rect">
            <a:avLst/>
          </a:prstGeom>
          <a:noFill/>
          <a:ln w="0">
            <a:noFill/>
          </a:ln>
        </p:spPr>
        <p:txBody>
          <a:bodyPr lIns="91440" rIns="91440" tIns="45720" bIns="45720" anchor="ctr">
            <a:noAutofit/>
          </a:bodyPr>
          <a:lstStyle>
            <a:lvl1pPr indent="0" defTabSz="457200">
              <a:lnSpc>
                <a:spcPct val="100000"/>
              </a:lnSpc>
              <a:buNone/>
              <a:defRPr b="0" lang="de-DE" sz="1200" spc="-1" strike="noStrike">
                <a:solidFill>
                  <a:schemeClr val="dk1">
                    <a:tint val="75000"/>
                  </a:schemeClr>
                </a:solidFill>
                <a:latin typeface="Calibri"/>
              </a:defRPr>
            </a:lvl1pPr>
          </a:lstStyle>
          <a:p>
            <a:pPr indent="0" defTabSz="457200">
              <a:lnSpc>
                <a:spcPct val="100000"/>
              </a:lnSpc>
              <a:buNone/>
            </a:pPr>
            <a:r>
              <a:rPr b="0" lang="de-DE" sz="1200" spc="-1" strike="noStrike">
                <a:solidFill>
                  <a:schemeClr val="dk1">
                    <a:tint val="75000"/>
                  </a:schemeClr>
                </a:solidFill>
                <a:latin typeface="Calibri"/>
              </a:rPr>
              <a:t>&lt;Datum/Uhrzeit&gt;</a:t>
            </a:r>
            <a:endParaRPr b="0" lang="de-DE" sz="1200" spc="-1" strike="noStrike">
              <a:solidFill>
                <a:srgbClr val="ffffff"/>
              </a:solidFill>
              <a:latin typeface="Times New Roman"/>
            </a:endParaRPr>
          </a:p>
        </p:txBody>
      </p:sp>
      <p:sp>
        <p:nvSpPr>
          <p:cNvPr id="15" name="PlaceHolder 4"/>
          <p:cNvSpPr>
            <a:spLocks noGrp="1"/>
          </p:cNvSpPr>
          <p:nvPr>
            <p:ph type="ftr" idx="8"/>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b="0" lang="de-DE" sz="1400" spc="-1" strike="noStrike">
                <a:solidFill>
                  <a:srgbClr val="ffffff"/>
                </a:solidFill>
                <a:latin typeface="Times New Roman"/>
              </a:defRPr>
            </a:lvl1pPr>
          </a:lstStyle>
          <a:p>
            <a:pPr indent="0" algn="ctr">
              <a:buNone/>
            </a:pPr>
            <a:r>
              <a:rPr b="0" lang="de-DE" sz="1400" spc="-1" strike="noStrike">
                <a:solidFill>
                  <a:srgbClr val="ffffff"/>
                </a:solidFill>
                <a:latin typeface="Times New Roman"/>
              </a:rPr>
              <a:t>&lt;Fußzeile&gt;</a:t>
            </a:r>
            <a:endParaRPr b="0" lang="de-DE" sz="1400" spc="-1" strike="noStrike">
              <a:solidFill>
                <a:srgbClr val="ffffff"/>
              </a:solidFill>
              <a:latin typeface="Times New Roman"/>
            </a:endParaRPr>
          </a:p>
        </p:txBody>
      </p:sp>
      <p:sp>
        <p:nvSpPr>
          <p:cNvPr id="16" name="PlaceHolder 5"/>
          <p:cNvSpPr>
            <a:spLocks noGrp="1"/>
          </p:cNvSpPr>
          <p:nvPr>
            <p:ph type="sldNum" idx="9"/>
          </p:nvPr>
        </p:nvSpPr>
        <p:spPr>
          <a:xfrm>
            <a:off x="8610480" y="63565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de-DE" sz="1200" spc="-1" strike="noStrike">
                <a:solidFill>
                  <a:schemeClr val="dk1">
                    <a:tint val="75000"/>
                  </a:schemeClr>
                </a:solidFill>
                <a:latin typeface="Calibri"/>
              </a:defRPr>
            </a:lvl1pPr>
          </a:lstStyle>
          <a:p>
            <a:pPr indent="0" algn="r" defTabSz="457200">
              <a:lnSpc>
                <a:spcPct val="100000"/>
              </a:lnSpc>
              <a:buNone/>
            </a:pPr>
            <a:fld id="{C2BFE3C4-4305-4101-84BE-E748CB9AE21E}" type="slidenum">
              <a:rPr b="0" lang="de-DE" sz="1200" spc="-1" strike="noStrike">
                <a:solidFill>
                  <a:schemeClr val="dk1">
                    <a:tint val="75000"/>
                  </a:schemeClr>
                </a:solidFill>
                <a:latin typeface="Calibri"/>
              </a:rPr>
              <a:t>&lt;Foliennummer&gt;</a:t>
            </a:fld>
            <a:endParaRPr b="0" lang="de-DE" sz="1200" spc="-1" strike="noStrike">
              <a:solidFill>
                <a:srgbClr val="ffffff"/>
              </a:solidFill>
              <a:latin typeface="Times New Roman"/>
            </a:endParaRPr>
          </a:p>
        </p:txBody>
      </p:sp>
    </p:spTree>
  </p:cSld>
  <p:clrMap bg1="lt1" bg2="lt2" tx1="dk1" tx2="dk2" accent1="accent1" accent2="accent2" accent3="accent3" accent4="accent4" accent5="accent5" accent6="accent6" hlink="hlink" folHlink="folHlink"/>
  <p:sldLayoutIdLst>
    <p:sldLayoutId id="2147483653" r:id="rId2"/>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838080" y="365040"/>
            <a:ext cx="10515240" cy="1325160"/>
          </a:xfrm>
          <a:prstGeom prst="rect">
            <a:avLst/>
          </a:prstGeom>
          <a:noFill/>
          <a:ln w="0">
            <a:noFill/>
          </a:ln>
        </p:spPr>
        <p:txBody>
          <a:bodyPr lIns="91440" rIns="91440" tIns="45720" bIns="45720" anchor="ctr">
            <a:noAutofit/>
          </a:bodyPr>
          <a:p>
            <a:pPr indent="0" defTabSz="914400">
              <a:lnSpc>
                <a:spcPct val="90000"/>
              </a:lnSpc>
              <a:buNone/>
            </a:pPr>
            <a:r>
              <a:rPr b="0" lang="en-US" sz="4400" spc="-1" strike="noStrike">
                <a:solidFill>
                  <a:schemeClr val="dk1"/>
                </a:solidFill>
                <a:latin typeface="Calibri Light"/>
              </a:rPr>
              <a:t>Click to edit Master title style</a:t>
            </a:r>
            <a:endParaRPr b="0" lang="en-US" sz="4400" spc="-1" strike="noStrike">
              <a:solidFill>
                <a:schemeClr val="dk1"/>
              </a:solidFill>
              <a:latin typeface="Calibri"/>
            </a:endParaRPr>
          </a:p>
        </p:txBody>
      </p:sp>
      <p:sp>
        <p:nvSpPr>
          <p:cNvPr id="18" name="PlaceHolder 2"/>
          <p:cNvSpPr>
            <a:spLocks noGrp="1"/>
          </p:cNvSpPr>
          <p:nvPr>
            <p:ph type="body"/>
          </p:nvPr>
        </p:nvSpPr>
        <p:spPr>
          <a:xfrm>
            <a:off x="838080" y="1825560"/>
            <a:ext cx="10515240" cy="435096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ffffff"/>
              </a:buClr>
              <a:buFont typeface="Arial"/>
              <a:buChar char="•"/>
            </a:pPr>
            <a:r>
              <a:rPr b="0" lang="en-US" sz="2800" spc="-1" strike="noStrike">
                <a:solidFill>
                  <a:schemeClr val="dk1"/>
                </a:solidFill>
                <a:latin typeface="Calibri"/>
              </a:rPr>
              <a:t>Edit Master text styles</a:t>
            </a:r>
            <a:endParaRPr b="0" lang="en-US" sz="2800" spc="-1" strike="noStrike">
              <a:solidFill>
                <a:schemeClr val="dk1"/>
              </a:solidFill>
              <a:latin typeface="Calibri"/>
            </a:endParaRPr>
          </a:p>
          <a:p>
            <a:pPr lvl="1" marL="685800" indent="-228600" defTabSz="914400">
              <a:lnSpc>
                <a:spcPct val="90000"/>
              </a:lnSpc>
              <a:spcBef>
                <a:spcPts val="499"/>
              </a:spcBef>
              <a:buClr>
                <a:srgbClr val="ffffff"/>
              </a:buClr>
              <a:buFont typeface="Arial"/>
              <a:buChar char="•"/>
            </a:pPr>
            <a:r>
              <a:rPr b="0" lang="en-US" sz="2400" spc="-1" strike="noStrike">
                <a:solidFill>
                  <a:schemeClr val="dk1"/>
                </a:solidFill>
                <a:latin typeface="Calibri"/>
              </a:rPr>
              <a:t>Second level</a:t>
            </a:r>
            <a:endParaRPr b="0" lang="en-US" sz="2400" spc="-1" strike="noStrike">
              <a:solidFill>
                <a:schemeClr val="dk1"/>
              </a:solidFill>
              <a:latin typeface="Calibri"/>
            </a:endParaRPr>
          </a:p>
          <a:p>
            <a:pPr lvl="2" marL="1143000" indent="-228600" defTabSz="914400">
              <a:lnSpc>
                <a:spcPct val="90000"/>
              </a:lnSpc>
              <a:spcBef>
                <a:spcPts val="499"/>
              </a:spcBef>
              <a:buClr>
                <a:srgbClr val="ffffff"/>
              </a:buClr>
              <a:buFont typeface="Arial"/>
              <a:buChar char="•"/>
            </a:pPr>
            <a:r>
              <a:rPr b="0" lang="en-US" sz="2000" spc="-1" strike="noStrike">
                <a:solidFill>
                  <a:schemeClr val="dk1"/>
                </a:solidFill>
                <a:latin typeface="Calibri"/>
              </a:rPr>
              <a:t>Third level</a:t>
            </a:r>
            <a:endParaRPr b="0" lang="en-US" sz="2000" spc="-1" strike="noStrike">
              <a:solidFill>
                <a:schemeClr val="dk1"/>
              </a:solidFill>
              <a:latin typeface="Calibri"/>
            </a:endParaRPr>
          </a:p>
          <a:p>
            <a:pPr lvl="3" marL="1600200" indent="-228600" defTabSz="914400">
              <a:lnSpc>
                <a:spcPct val="90000"/>
              </a:lnSpc>
              <a:spcBef>
                <a:spcPts val="499"/>
              </a:spcBef>
              <a:buClr>
                <a:srgbClr val="ffffff"/>
              </a:buClr>
              <a:buFont typeface="Arial"/>
              <a:buChar char="•"/>
            </a:pPr>
            <a:r>
              <a:rPr b="0" lang="en-US" sz="1800" spc="-1" strike="noStrike">
                <a:solidFill>
                  <a:schemeClr val="dk1"/>
                </a:solidFill>
                <a:latin typeface="Calibri"/>
              </a:rPr>
              <a:t>Fourth level</a:t>
            </a:r>
            <a:endParaRPr b="0" lang="en-US" sz="1800" spc="-1" strike="noStrike">
              <a:solidFill>
                <a:schemeClr val="dk1"/>
              </a:solidFill>
              <a:latin typeface="Calibri"/>
            </a:endParaRPr>
          </a:p>
          <a:p>
            <a:pPr lvl="4" marL="2057400" indent="-228600" defTabSz="914400">
              <a:lnSpc>
                <a:spcPct val="90000"/>
              </a:lnSpc>
              <a:spcBef>
                <a:spcPts val="499"/>
              </a:spcBef>
              <a:buClr>
                <a:srgbClr val="ffffff"/>
              </a:buClr>
              <a:buFont typeface="Arial"/>
              <a:buChar char="•"/>
            </a:pPr>
            <a:r>
              <a:rPr b="0" lang="en-US" sz="1800" spc="-1" strike="noStrike">
                <a:solidFill>
                  <a:schemeClr val="dk1"/>
                </a:solidFill>
                <a:latin typeface="Calibri"/>
              </a:rPr>
              <a:t>Fifth level</a:t>
            </a:r>
            <a:endParaRPr b="0" lang="en-US" sz="1800" spc="-1" strike="noStrike">
              <a:solidFill>
                <a:schemeClr val="dk1"/>
              </a:solidFill>
              <a:latin typeface="Calibri"/>
            </a:endParaRPr>
          </a:p>
        </p:txBody>
      </p:sp>
      <p:sp>
        <p:nvSpPr>
          <p:cNvPr id="19" name="PlaceHolder 3"/>
          <p:cNvSpPr>
            <a:spLocks noGrp="1"/>
          </p:cNvSpPr>
          <p:nvPr>
            <p:ph type="dt" idx="10"/>
          </p:nvPr>
        </p:nvSpPr>
        <p:spPr>
          <a:xfrm>
            <a:off x="838080" y="6356520"/>
            <a:ext cx="2742840" cy="364680"/>
          </a:xfrm>
          <a:prstGeom prst="rect">
            <a:avLst/>
          </a:prstGeom>
          <a:noFill/>
          <a:ln w="0">
            <a:noFill/>
          </a:ln>
        </p:spPr>
        <p:txBody>
          <a:bodyPr lIns="91440" rIns="91440" tIns="45720" bIns="45720" anchor="ctr">
            <a:noAutofit/>
          </a:bodyPr>
          <a:lstStyle>
            <a:lvl1pPr indent="0" defTabSz="457200">
              <a:lnSpc>
                <a:spcPct val="100000"/>
              </a:lnSpc>
              <a:buNone/>
              <a:defRPr b="0" lang="de-DE" sz="1200" spc="-1" strike="noStrike">
                <a:solidFill>
                  <a:schemeClr val="dk1">
                    <a:tint val="75000"/>
                  </a:schemeClr>
                </a:solidFill>
                <a:latin typeface="Calibri"/>
              </a:defRPr>
            </a:lvl1pPr>
          </a:lstStyle>
          <a:p>
            <a:pPr indent="0" defTabSz="457200">
              <a:lnSpc>
                <a:spcPct val="100000"/>
              </a:lnSpc>
              <a:buNone/>
            </a:pPr>
            <a:r>
              <a:rPr b="0" lang="de-DE" sz="1200" spc="-1" strike="noStrike">
                <a:solidFill>
                  <a:schemeClr val="dk1">
                    <a:tint val="75000"/>
                  </a:schemeClr>
                </a:solidFill>
                <a:latin typeface="Calibri"/>
              </a:rPr>
              <a:t>&lt;Datum/Uhrzeit&gt;</a:t>
            </a:r>
            <a:endParaRPr b="0" lang="de-DE" sz="1200" spc="-1" strike="noStrike">
              <a:solidFill>
                <a:srgbClr val="ffffff"/>
              </a:solidFill>
              <a:latin typeface="Times New Roman"/>
            </a:endParaRPr>
          </a:p>
        </p:txBody>
      </p:sp>
      <p:sp>
        <p:nvSpPr>
          <p:cNvPr id="20" name="PlaceHolder 4"/>
          <p:cNvSpPr>
            <a:spLocks noGrp="1"/>
          </p:cNvSpPr>
          <p:nvPr>
            <p:ph type="ftr" idx="11"/>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b="0" lang="de-DE" sz="1400" spc="-1" strike="noStrike">
                <a:solidFill>
                  <a:srgbClr val="ffffff"/>
                </a:solidFill>
                <a:latin typeface="Times New Roman"/>
              </a:defRPr>
            </a:lvl1pPr>
          </a:lstStyle>
          <a:p>
            <a:pPr indent="0" algn="ctr">
              <a:buNone/>
            </a:pPr>
            <a:r>
              <a:rPr b="0" lang="de-DE" sz="1400" spc="-1" strike="noStrike">
                <a:solidFill>
                  <a:srgbClr val="ffffff"/>
                </a:solidFill>
                <a:latin typeface="Times New Roman"/>
              </a:rPr>
              <a:t>&lt;Fußzeile&gt;</a:t>
            </a:r>
            <a:endParaRPr b="0" lang="de-DE" sz="1400" spc="-1" strike="noStrike">
              <a:solidFill>
                <a:srgbClr val="ffffff"/>
              </a:solidFill>
              <a:latin typeface="Times New Roman"/>
            </a:endParaRPr>
          </a:p>
        </p:txBody>
      </p:sp>
      <p:sp>
        <p:nvSpPr>
          <p:cNvPr id="21" name="PlaceHolder 5"/>
          <p:cNvSpPr>
            <a:spLocks noGrp="1"/>
          </p:cNvSpPr>
          <p:nvPr>
            <p:ph type="sldNum" idx="12"/>
          </p:nvPr>
        </p:nvSpPr>
        <p:spPr>
          <a:xfrm>
            <a:off x="8610480" y="63565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de-DE" sz="1200" spc="-1" strike="noStrike">
                <a:solidFill>
                  <a:schemeClr val="dk1">
                    <a:tint val="75000"/>
                  </a:schemeClr>
                </a:solidFill>
                <a:latin typeface="Calibri"/>
              </a:defRPr>
            </a:lvl1pPr>
          </a:lstStyle>
          <a:p>
            <a:pPr indent="0" algn="r" defTabSz="457200">
              <a:lnSpc>
                <a:spcPct val="100000"/>
              </a:lnSpc>
              <a:buNone/>
            </a:pPr>
            <a:fld id="{0A6A8686-CA41-4B90-9DE3-C9397BDED78E}" type="slidenum">
              <a:rPr b="0" lang="de-DE" sz="1200" spc="-1" strike="noStrike">
                <a:solidFill>
                  <a:schemeClr val="dk1">
                    <a:tint val="75000"/>
                  </a:schemeClr>
                </a:solidFill>
                <a:latin typeface="Calibri"/>
              </a:rPr>
              <a:t>&lt;Foliennummer&gt;</a:t>
            </a:fld>
            <a:endParaRPr b="0" lang="de-DE" sz="1200" spc="-1" strike="noStrike">
              <a:solidFill>
                <a:srgbClr val="ffffff"/>
              </a:solidFill>
              <a:latin typeface="Times New Roman"/>
            </a:endParaRPr>
          </a:p>
        </p:txBody>
      </p:sp>
    </p:spTree>
  </p:cSld>
  <p:clrMap bg1="lt1" bg2="lt2" tx1="dk1" tx2="dk2" accent1="accent1" accent2="accent2" accent3="accent3" accent4="accent4" accent5="accent5" accent6="accent6" hlink="hlink" folHlink="folHlink"/>
  <p:sldLayoutIdLst>
    <p:sldLayoutId id="2147483655" r:id="rId2"/>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831960" y="1709640"/>
            <a:ext cx="10515240" cy="2852280"/>
          </a:xfrm>
          <a:prstGeom prst="rect">
            <a:avLst/>
          </a:prstGeom>
          <a:noFill/>
          <a:ln w="0">
            <a:noFill/>
          </a:ln>
        </p:spPr>
        <p:txBody>
          <a:bodyPr lIns="91440" rIns="91440" tIns="45720" bIns="45720" anchor="b">
            <a:noAutofit/>
          </a:bodyPr>
          <a:p>
            <a:pPr indent="0" defTabSz="914400">
              <a:lnSpc>
                <a:spcPct val="90000"/>
              </a:lnSpc>
              <a:buNone/>
            </a:pPr>
            <a:r>
              <a:rPr b="0" lang="en-US" sz="6000" spc="-1" strike="noStrike">
                <a:solidFill>
                  <a:schemeClr val="dk1"/>
                </a:solidFill>
                <a:latin typeface="Calibri Light"/>
              </a:rPr>
              <a:t>Click to edit Master title style</a:t>
            </a:r>
            <a:endParaRPr b="0" lang="en-US" sz="6000" spc="-1" strike="noStrike">
              <a:solidFill>
                <a:schemeClr val="dk1"/>
              </a:solidFill>
              <a:latin typeface="Calibri"/>
            </a:endParaRPr>
          </a:p>
        </p:txBody>
      </p:sp>
      <p:sp>
        <p:nvSpPr>
          <p:cNvPr id="25" name="PlaceHolder 2"/>
          <p:cNvSpPr>
            <a:spLocks noGrp="1"/>
          </p:cNvSpPr>
          <p:nvPr>
            <p:ph type="body"/>
          </p:nvPr>
        </p:nvSpPr>
        <p:spPr>
          <a:xfrm>
            <a:off x="831960" y="4589640"/>
            <a:ext cx="10515240" cy="149976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b="0" lang="en-US" sz="2400" spc="-1" strike="noStrike">
                <a:solidFill>
                  <a:schemeClr val="dk1">
                    <a:tint val="75000"/>
                  </a:schemeClr>
                </a:solidFill>
                <a:latin typeface="Calibri"/>
              </a:rPr>
              <a:t>Edit Master text styles</a:t>
            </a:r>
            <a:endParaRPr b="0" lang="en-US" sz="2400" spc="-1" strike="noStrike">
              <a:solidFill>
                <a:schemeClr val="dk1"/>
              </a:solidFill>
              <a:latin typeface="Calibri"/>
            </a:endParaRPr>
          </a:p>
        </p:txBody>
      </p:sp>
      <p:sp>
        <p:nvSpPr>
          <p:cNvPr id="26" name="PlaceHolder 3"/>
          <p:cNvSpPr>
            <a:spLocks noGrp="1"/>
          </p:cNvSpPr>
          <p:nvPr>
            <p:ph type="dt" idx="13"/>
          </p:nvPr>
        </p:nvSpPr>
        <p:spPr>
          <a:xfrm>
            <a:off x="838080" y="6356520"/>
            <a:ext cx="2742840" cy="364680"/>
          </a:xfrm>
          <a:prstGeom prst="rect">
            <a:avLst/>
          </a:prstGeom>
          <a:noFill/>
          <a:ln w="0">
            <a:noFill/>
          </a:ln>
        </p:spPr>
        <p:txBody>
          <a:bodyPr lIns="91440" rIns="91440" tIns="45720" bIns="45720" anchor="ctr">
            <a:noAutofit/>
          </a:bodyPr>
          <a:lstStyle>
            <a:lvl1pPr indent="0" defTabSz="457200">
              <a:lnSpc>
                <a:spcPct val="100000"/>
              </a:lnSpc>
              <a:buNone/>
              <a:defRPr b="0" lang="de-DE" sz="1200" spc="-1" strike="noStrike">
                <a:solidFill>
                  <a:schemeClr val="dk1">
                    <a:tint val="75000"/>
                  </a:schemeClr>
                </a:solidFill>
                <a:latin typeface="Calibri"/>
              </a:defRPr>
            </a:lvl1pPr>
          </a:lstStyle>
          <a:p>
            <a:pPr indent="0" defTabSz="457200">
              <a:lnSpc>
                <a:spcPct val="100000"/>
              </a:lnSpc>
              <a:buNone/>
            </a:pPr>
            <a:r>
              <a:rPr b="0" lang="de-DE" sz="1200" spc="-1" strike="noStrike">
                <a:solidFill>
                  <a:schemeClr val="dk1">
                    <a:tint val="75000"/>
                  </a:schemeClr>
                </a:solidFill>
                <a:latin typeface="Calibri"/>
              </a:rPr>
              <a:t>&lt;Datum/Uhrzeit&gt;</a:t>
            </a:r>
            <a:endParaRPr b="0" lang="de-DE" sz="1200" spc="-1" strike="noStrike">
              <a:solidFill>
                <a:srgbClr val="ffffff"/>
              </a:solidFill>
              <a:latin typeface="Times New Roman"/>
            </a:endParaRPr>
          </a:p>
        </p:txBody>
      </p:sp>
      <p:sp>
        <p:nvSpPr>
          <p:cNvPr id="27" name="PlaceHolder 4"/>
          <p:cNvSpPr>
            <a:spLocks noGrp="1"/>
          </p:cNvSpPr>
          <p:nvPr>
            <p:ph type="ftr" idx="14"/>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b="0" lang="de-DE" sz="1400" spc="-1" strike="noStrike">
                <a:solidFill>
                  <a:srgbClr val="ffffff"/>
                </a:solidFill>
                <a:latin typeface="Times New Roman"/>
              </a:defRPr>
            </a:lvl1pPr>
          </a:lstStyle>
          <a:p>
            <a:pPr indent="0" algn="ctr">
              <a:buNone/>
            </a:pPr>
            <a:r>
              <a:rPr b="0" lang="de-DE" sz="1400" spc="-1" strike="noStrike">
                <a:solidFill>
                  <a:srgbClr val="ffffff"/>
                </a:solidFill>
                <a:latin typeface="Times New Roman"/>
              </a:rPr>
              <a:t>&lt;Fußzeile&gt;</a:t>
            </a:r>
            <a:endParaRPr b="0" lang="de-DE" sz="1400" spc="-1" strike="noStrike">
              <a:solidFill>
                <a:srgbClr val="ffffff"/>
              </a:solidFill>
              <a:latin typeface="Times New Roman"/>
            </a:endParaRPr>
          </a:p>
        </p:txBody>
      </p:sp>
      <p:sp>
        <p:nvSpPr>
          <p:cNvPr id="28" name="PlaceHolder 5"/>
          <p:cNvSpPr>
            <a:spLocks noGrp="1"/>
          </p:cNvSpPr>
          <p:nvPr>
            <p:ph type="sldNum" idx="15"/>
          </p:nvPr>
        </p:nvSpPr>
        <p:spPr>
          <a:xfrm>
            <a:off x="8610480" y="63565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de-DE" sz="1200" spc="-1" strike="noStrike">
                <a:solidFill>
                  <a:schemeClr val="dk1">
                    <a:tint val="75000"/>
                  </a:schemeClr>
                </a:solidFill>
                <a:latin typeface="Calibri"/>
              </a:defRPr>
            </a:lvl1pPr>
          </a:lstStyle>
          <a:p>
            <a:pPr indent="0" algn="r" defTabSz="457200">
              <a:lnSpc>
                <a:spcPct val="100000"/>
              </a:lnSpc>
              <a:buNone/>
            </a:pPr>
            <a:fld id="{24B8EF5D-04F9-4DC2-B342-FFA0A80AF68B}" type="slidenum">
              <a:rPr b="0" lang="de-DE" sz="1200" spc="-1" strike="noStrike">
                <a:solidFill>
                  <a:schemeClr val="dk1">
                    <a:tint val="75000"/>
                  </a:schemeClr>
                </a:solidFill>
                <a:latin typeface="Calibri"/>
              </a:rPr>
              <a:t>&lt;Foliennummer&gt;</a:t>
            </a:fld>
            <a:endParaRPr b="0" lang="de-DE" sz="1200" spc="-1" strike="noStrike">
              <a:solidFill>
                <a:srgbClr val="ffffff"/>
              </a:solidFill>
              <a:latin typeface="Times New Roman"/>
            </a:endParaRPr>
          </a:p>
        </p:txBody>
      </p:sp>
    </p:spTree>
  </p:cSld>
  <p:clrMap bg1="lt1" bg2="lt2" tx1="dk1" tx2="dk2" accent1="accent1" accent2="accent2" accent3="accent3" accent4="accent4" accent5="accent5" accent6="accent6" hlink="hlink" folHlink="folHlink"/>
  <p:sldLayoutIdLst>
    <p:sldLayoutId id="2147483657" r:id="rId2"/>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a:noFill/>
          <a:ln w="0">
            <a:noFill/>
          </a:ln>
        </p:spPr>
        <p:txBody>
          <a:bodyPr lIns="91440" rIns="91440" tIns="45720" bIns="45720" anchor="ctr">
            <a:noAutofit/>
          </a:bodyPr>
          <a:p>
            <a:pPr indent="0" defTabSz="914400">
              <a:lnSpc>
                <a:spcPct val="90000"/>
              </a:lnSpc>
              <a:buNone/>
            </a:pPr>
            <a:r>
              <a:rPr b="0" lang="en-US" sz="4400" spc="-1" strike="noStrike">
                <a:solidFill>
                  <a:schemeClr val="dk1"/>
                </a:solidFill>
                <a:latin typeface="Calibri Light"/>
              </a:rPr>
              <a:t>Click to edit Master title style</a:t>
            </a:r>
            <a:endParaRPr b="0" lang="en-US" sz="4400" spc="-1" strike="noStrike">
              <a:solidFill>
                <a:schemeClr val="dk1"/>
              </a:solidFill>
              <a:latin typeface="Calibri"/>
            </a:endParaRPr>
          </a:p>
        </p:txBody>
      </p:sp>
      <p:sp>
        <p:nvSpPr>
          <p:cNvPr id="30" name="PlaceHolder 2"/>
          <p:cNvSpPr>
            <a:spLocks noGrp="1"/>
          </p:cNvSpPr>
          <p:nvPr>
            <p:ph type="body"/>
          </p:nvPr>
        </p:nvSpPr>
        <p:spPr>
          <a:xfrm>
            <a:off x="838080" y="1825560"/>
            <a:ext cx="5181120" cy="435096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ffffff"/>
              </a:buClr>
              <a:buFont typeface="Arial"/>
              <a:buChar char="•"/>
            </a:pPr>
            <a:r>
              <a:rPr b="0" lang="en-US" sz="2800" spc="-1" strike="noStrike">
                <a:solidFill>
                  <a:schemeClr val="dk1"/>
                </a:solidFill>
                <a:latin typeface="Calibri"/>
              </a:rPr>
              <a:t>Edit Master text styles</a:t>
            </a:r>
            <a:endParaRPr b="0" lang="en-US" sz="2800" spc="-1" strike="noStrike">
              <a:solidFill>
                <a:schemeClr val="dk1"/>
              </a:solidFill>
              <a:latin typeface="Calibri"/>
            </a:endParaRPr>
          </a:p>
          <a:p>
            <a:pPr lvl="1" marL="685800" indent="-228600" defTabSz="914400">
              <a:lnSpc>
                <a:spcPct val="90000"/>
              </a:lnSpc>
              <a:spcBef>
                <a:spcPts val="499"/>
              </a:spcBef>
              <a:buClr>
                <a:srgbClr val="ffffff"/>
              </a:buClr>
              <a:buFont typeface="Arial"/>
              <a:buChar char="•"/>
            </a:pPr>
            <a:r>
              <a:rPr b="0" lang="en-US" sz="2400" spc="-1" strike="noStrike">
                <a:solidFill>
                  <a:schemeClr val="dk1"/>
                </a:solidFill>
                <a:latin typeface="Calibri"/>
              </a:rPr>
              <a:t>Second level</a:t>
            </a:r>
            <a:endParaRPr b="0" lang="en-US" sz="2400" spc="-1" strike="noStrike">
              <a:solidFill>
                <a:schemeClr val="dk1"/>
              </a:solidFill>
              <a:latin typeface="Calibri"/>
            </a:endParaRPr>
          </a:p>
          <a:p>
            <a:pPr lvl="2" marL="1143000" indent="-228600" defTabSz="914400">
              <a:lnSpc>
                <a:spcPct val="90000"/>
              </a:lnSpc>
              <a:spcBef>
                <a:spcPts val="499"/>
              </a:spcBef>
              <a:buClr>
                <a:srgbClr val="ffffff"/>
              </a:buClr>
              <a:buFont typeface="Arial"/>
              <a:buChar char="•"/>
            </a:pPr>
            <a:r>
              <a:rPr b="0" lang="en-US" sz="2000" spc="-1" strike="noStrike">
                <a:solidFill>
                  <a:schemeClr val="dk1"/>
                </a:solidFill>
                <a:latin typeface="Calibri"/>
              </a:rPr>
              <a:t>Third level</a:t>
            </a:r>
            <a:endParaRPr b="0" lang="en-US" sz="2000" spc="-1" strike="noStrike">
              <a:solidFill>
                <a:schemeClr val="dk1"/>
              </a:solidFill>
              <a:latin typeface="Calibri"/>
            </a:endParaRPr>
          </a:p>
          <a:p>
            <a:pPr lvl="3" marL="1600200" indent="-228600" defTabSz="914400">
              <a:lnSpc>
                <a:spcPct val="90000"/>
              </a:lnSpc>
              <a:spcBef>
                <a:spcPts val="499"/>
              </a:spcBef>
              <a:buClr>
                <a:srgbClr val="ffffff"/>
              </a:buClr>
              <a:buFont typeface="Arial"/>
              <a:buChar char="•"/>
            </a:pPr>
            <a:r>
              <a:rPr b="0" lang="en-US" sz="1800" spc="-1" strike="noStrike">
                <a:solidFill>
                  <a:schemeClr val="dk1"/>
                </a:solidFill>
                <a:latin typeface="Calibri"/>
              </a:rPr>
              <a:t>Fourth level</a:t>
            </a:r>
            <a:endParaRPr b="0" lang="en-US" sz="1800" spc="-1" strike="noStrike">
              <a:solidFill>
                <a:schemeClr val="dk1"/>
              </a:solidFill>
              <a:latin typeface="Calibri"/>
            </a:endParaRPr>
          </a:p>
          <a:p>
            <a:pPr lvl="4" marL="2057400" indent="-228600" defTabSz="914400">
              <a:lnSpc>
                <a:spcPct val="90000"/>
              </a:lnSpc>
              <a:spcBef>
                <a:spcPts val="499"/>
              </a:spcBef>
              <a:buClr>
                <a:srgbClr val="ffffff"/>
              </a:buClr>
              <a:buFont typeface="Arial"/>
              <a:buChar char="•"/>
            </a:pPr>
            <a:r>
              <a:rPr b="0" lang="en-US" sz="1800" spc="-1" strike="noStrike">
                <a:solidFill>
                  <a:schemeClr val="dk1"/>
                </a:solidFill>
                <a:latin typeface="Calibri"/>
              </a:rPr>
              <a:t>Fifth level</a:t>
            </a:r>
            <a:endParaRPr b="0" lang="en-US" sz="1800" spc="-1" strike="noStrike">
              <a:solidFill>
                <a:schemeClr val="dk1"/>
              </a:solidFill>
              <a:latin typeface="Calibri"/>
            </a:endParaRPr>
          </a:p>
        </p:txBody>
      </p:sp>
      <p:sp>
        <p:nvSpPr>
          <p:cNvPr id="31" name="PlaceHolder 3"/>
          <p:cNvSpPr>
            <a:spLocks noGrp="1"/>
          </p:cNvSpPr>
          <p:nvPr>
            <p:ph type="body"/>
          </p:nvPr>
        </p:nvSpPr>
        <p:spPr>
          <a:xfrm>
            <a:off x="6172200" y="1825560"/>
            <a:ext cx="5181120" cy="435096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ffffff"/>
              </a:buClr>
              <a:buFont typeface="Arial"/>
              <a:buChar char="•"/>
            </a:pPr>
            <a:r>
              <a:rPr b="0" lang="en-US" sz="2800" spc="-1" strike="noStrike">
                <a:solidFill>
                  <a:schemeClr val="dk1"/>
                </a:solidFill>
                <a:latin typeface="Calibri"/>
              </a:rPr>
              <a:t>Edit Master text styles</a:t>
            </a:r>
            <a:endParaRPr b="0" lang="en-US" sz="2800" spc="-1" strike="noStrike">
              <a:solidFill>
                <a:schemeClr val="dk1"/>
              </a:solidFill>
              <a:latin typeface="Calibri"/>
            </a:endParaRPr>
          </a:p>
          <a:p>
            <a:pPr lvl="1" marL="685800" indent="-228600" defTabSz="914400">
              <a:lnSpc>
                <a:spcPct val="90000"/>
              </a:lnSpc>
              <a:spcBef>
                <a:spcPts val="499"/>
              </a:spcBef>
              <a:buClr>
                <a:srgbClr val="ffffff"/>
              </a:buClr>
              <a:buFont typeface="Arial"/>
              <a:buChar char="•"/>
            </a:pPr>
            <a:r>
              <a:rPr b="0" lang="en-US" sz="2400" spc="-1" strike="noStrike">
                <a:solidFill>
                  <a:schemeClr val="dk1"/>
                </a:solidFill>
                <a:latin typeface="Calibri"/>
              </a:rPr>
              <a:t>Second level</a:t>
            </a:r>
            <a:endParaRPr b="0" lang="en-US" sz="2400" spc="-1" strike="noStrike">
              <a:solidFill>
                <a:schemeClr val="dk1"/>
              </a:solidFill>
              <a:latin typeface="Calibri"/>
            </a:endParaRPr>
          </a:p>
          <a:p>
            <a:pPr lvl="2" marL="1143000" indent="-228600" defTabSz="914400">
              <a:lnSpc>
                <a:spcPct val="90000"/>
              </a:lnSpc>
              <a:spcBef>
                <a:spcPts val="499"/>
              </a:spcBef>
              <a:buClr>
                <a:srgbClr val="ffffff"/>
              </a:buClr>
              <a:buFont typeface="Arial"/>
              <a:buChar char="•"/>
            </a:pPr>
            <a:r>
              <a:rPr b="0" lang="en-US" sz="2000" spc="-1" strike="noStrike">
                <a:solidFill>
                  <a:schemeClr val="dk1"/>
                </a:solidFill>
                <a:latin typeface="Calibri"/>
              </a:rPr>
              <a:t>Third level</a:t>
            </a:r>
            <a:endParaRPr b="0" lang="en-US" sz="2000" spc="-1" strike="noStrike">
              <a:solidFill>
                <a:schemeClr val="dk1"/>
              </a:solidFill>
              <a:latin typeface="Calibri"/>
            </a:endParaRPr>
          </a:p>
          <a:p>
            <a:pPr lvl="3" marL="1600200" indent="-228600" defTabSz="914400">
              <a:lnSpc>
                <a:spcPct val="90000"/>
              </a:lnSpc>
              <a:spcBef>
                <a:spcPts val="499"/>
              </a:spcBef>
              <a:buClr>
                <a:srgbClr val="ffffff"/>
              </a:buClr>
              <a:buFont typeface="Arial"/>
              <a:buChar char="•"/>
            </a:pPr>
            <a:r>
              <a:rPr b="0" lang="en-US" sz="1800" spc="-1" strike="noStrike">
                <a:solidFill>
                  <a:schemeClr val="dk1"/>
                </a:solidFill>
                <a:latin typeface="Calibri"/>
              </a:rPr>
              <a:t>Fourth level</a:t>
            </a:r>
            <a:endParaRPr b="0" lang="en-US" sz="1800" spc="-1" strike="noStrike">
              <a:solidFill>
                <a:schemeClr val="dk1"/>
              </a:solidFill>
              <a:latin typeface="Calibri"/>
            </a:endParaRPr>
          </a:p>
          <a:p>
            <a:pPr lvl="4" marL="2057400" indent="-228600" defTabSz="914400">
              <a:lnSpc>
                <a:spcPct val="90000"/>
              </a:lnSpc>
              <a:spcBef>
                <a:spcPts val="499"/>
              </a:spcBef>
              <a:buClr>
                <a:srgbClr val="ffffff"/>
              </a:buClr>
              <a:buFont typeface="Arial"/>
              <a:buChar char="•"/>
            </a:pPr>
            <a:r>
              <a:rPr b="0" lang="en-US" sz="1800" spc="-1" strike="noStrike">
                <a:solidFill>
                  <a:schemeClr val="dk1"/>
                </a:solidFill>
                <a:latin typeface="Calibri"/>
              </a:rPr>
              <a:t>Fifth level</a:t>
            </a:r>
            <a:endParaRPr b="0" lang="en-US" sz="1800" spc="-1" strike="noStrike">
              <a:solidFill>
                <a:schemeClr val="dk1"/>
              </a:solidFill>
              <a:latin typeface="Calibri"/>
            </a:endParaRPr>
          </a:p>
        </p:txBody>
      </p:sp>
      <p:sp>
        <p:nvSpPr>
          <p:cNvPr id="32" name="PlaceHolder 4"/>
          <p:cNvSpPr>
            <a:spLocks noGrp="1"/>
          </p:cNvSpPr>
          <p:nvPr>
            <p:ph type="dt" idx="16"/>
          </p:nvPr>
        </p:nvSpPr>
        <p:spPr>
          <a:xfrm>
            <a:off x="838080" y="6356520"/>
            <a:ext cx="2742840" cy="364680"/>
          </a:xfrm>
          <a:prstGeom prst="rect">
            <a:avLst/>
          </a:prstGeom>
          <a:noFill/>
          <a:ln w="0">
            <a:noFill/>
          </a:ln>
        </p:spPr>
        <p:txBody>
          <a:bodyPr lIns="91440" rIns="91440" tIns="45720" bIns="45720" anchor="ctr">
            <a:noAutofit/>
          </a:bodyPr>
          <a:lstStyle>
            <a:lvl1pPr indent="0" defTabSz="457200">
              <a:lnSpc>
                <a:spcPct val="100000"/>
              </a:lnSpc>
              <a:buNone/>
              <a:defRPr b="0" lang="de-DE" sz="1200" spc="-1" strike="noStrike">
                <a:solidFill>
                  <a:schemeClr val="dk1">
                    <a:tint val="75000"/>
                  </a:schemeClr>
                </a:solidFill>
                <a:latin typeface="Calibri"/>
              </a:defRPr>
            </a:lvl1pPr>
          </a:lstStyle>
          <a:p>
            <a:pPr indent="0" defTabSz="457200">
              <a:lnSpc>
                <a:spcPct val="100000"/>
              </a:lnSpc>
              <a:buNone/>
            </a:pPr>
            <a:r>
              <a:rPr b="0" lang="de-DE" sz="1200" spc="-1" strike="noStrike">
                <a:solidFill>
                  <a:schemeClr val="dk1">
                    <a:tint val="75000"/>
                  </a:schemeClr>
                </a:solidFill>
                <a:latin typeface="Calibri"/>
              </a:rPr>
              <a:t>&lt;Datum/Uhrzeit&gt;</a:t>
            </a:r>
            <a:endParaRPr b="0" lang="de-DE" sz="1200" spc="-1" strike="noStrike">
              <a:solidFill>
                <a:srgbClr val="ffffff"/>
              </a:solidFill>
              <a:latin typeface="Times New Roman"/>
            </a:endParaRPr>
          </a:p>
        </p:txBody>
      </p:sp>
      <p:sp>
        <p:nvSpPr>
          <p:cNvPr id="33" name="PlaceHolder 5"/>
          <p:cNvSpPr>
            <a:spLocks noGrp="1"/>
          </p:cNvSpPr>
          <p:nvPr>
            <p:ph type="ftr" idx="17"/>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b="0" lang="de-DE" sz="1400" spc="-1" strike="noStrike">
                <a:solidFill>
                  <a:srgbClr val="ffffff"/>
                </a:solidFill>
                <a:latin typeface="Times New Roman"/>
              </a:defRPr>
            </a:lvl1pPr>
          </a:lstStyle>
          <a:p>
            <a:pPr indent="0" algn="ctr">
              <a:buNone/>
            </a:pPr>
            <a:r>
              <a:rPr b="0" lang="de-DE" sz="1400" spc="-1" strike="noStrike">
                <a:solidFill>
                  <a:srgbClr val="ffffff"/>
                </a:solidFill>
                <a:latin typeface="Times New Roman"/>
              </a:rPr>
              <a:t>&lt;Fußzeile&gt;</a:t>
            </a:r>
            <a:endParaRPr b="0" lang="de-DE" sz="1400" spc="-1" strike="noStrike">
              <a:solidFill>
                <a:srgbClr val="ffffff"/>
              </a:solidFill>
              <a:latin typeface="Times New Roman"/>
            </a:endParaRPr>
          </a:p>
        </p:txBody>
      </p:sp>
      <p:sp>
        <p:nvSpPr>
          <p:cNvPr id="34" name="PlaceHolder 6"/>
          <p:cNvSpPr>
            <a:spLocks noGrp="1"/>
          </p:cNvSpPr>
          <p:nvPr>
            <p:ph type="sldNum" idx="18"/>
          </p:nvPr>
        </p:nvSpPr>
        <p:spPr>
          <a:xfrm>
            <a:off x="8610480" y="63565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de-DE" sz="1200" spc="-1" strike="noStrike">
                <a:solidFill>
                  <a:schemeClr val="dk1">
                    <a:tint val="75000"/>
                  </a:schemeClr>
                </a:solidFill>
                <a:latin typeface="Calibri"/>
              </a:defRPr>
            </a:lvl1pPr>
          </a:lstStyle>
          <a:p>
            <a:pPr indent="0" algn="r" defTabSz="457200">
              <a:lnSpc>
                <a:spcPct val="100000"/>
              </a:lnSpc>
              <a:buNone/>
            </a:pPr>
            <a:fld id="{2F6907D0-488A-499A-A07A-AF07165D9377}" type="slidenum">
              <a:rPr b="0" lang="de-DE" sz="1200" spc="-1" strike="noStrike">
                <a:solidFill>
                  <a:schemeClr val="dk1">
                    <a:tint val="75000"/>
                  </a:schemeClr>
                </a:solidFill>
                <a:latin typeface="Calibri"/>
              </a:rPr>
              <a:t>&lt;Foliennummer&gt;</a:t>
            </a:fld>
            <a:endParaRPr b="0" lang="de-DE" sz="1200" spc="-1" strike="noStrike">
              <a:solidFill>
                <a:srgbClr val="ffffff"/>
              </a:solidFill>
              <a:latin typeface="Times New Roman"/>
            </a:endParaRPr>
          </a:p>
        </p:txBody>
      </p:sp>
    </p:spTree>
  </p:cSld>
  <p:clrMap bg1="lt1" bg2="lt2" tx1="dk1" tx2="dk2" accent1="accent1" accent2="accent2" accent3="accent3" accent4="accent4" accent5="accent5" accent6="accent6" hlink="hlink" folHlink="folHlink"/>
  <p:sldLayoutIdLst>
    <p:sldLayoutId id="2147483659" r:id="rId2"/>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839880" y="365040"/>
            <a:ext cx="10515240" cy="1325160"/>
          </a:xfrm>
          <a:prstGeom prst="rect">
            <a:avLst/>
          </a:prstGeom>
          <a:noFill/>
          <a:ln w="0">
            <a:noFill/>
          </a:ln>
        </p:spPr>
        <p:txBody>
          <a:bodyPr lIns="91440" rIns="91440" tIns="45720" bIns="45720" anchor="ctr">
            <a:noAutofit/>
          </a:bodyPr>
          <a:p>
            <a:pPr indent="0" defTabSz="914400">
              <a:lnSpc>
                <a:spcPct val="90000"/>
              </a:lnSpc>
              <a:buNone/>
            </a:pPr>
            <a:r>
              <a:rPr b="0" lang="en-US" sz="4400" spc="-1" strike="noStrike">
                <a:solidFill>
                  <a:schemeClr val="dk1"/>
                </a:solidFill>
                <a:latin typeface="Calibri Light"/>
              </a:rPr>
              <a:t>Click to edit Master title style</a:t>
            </a:r>
            <a:endParaRPr b="0" lang="en-US" sz="4400" spc="-1" strike="noStrike">
              <a:solidFill>
                <a:schemeClr val="dk1"/>
              </a:solidFill>
              <a:latin typeface="Calibri"/>
            </a:endParaRPr>
          </a:p>
        </p:txBody>
      </p:sp>
      <p:sp>
        <p:nvSpPr>
          <p:cNvPr id="39" name="PlaceHolder 2"/>
          <p:cNvSpPr>
            <a:spLocks noGrp="1"/>
          </p:cNvSpPr>
          <p:nvPr>
            <p:ph type="body"/>
          </p:nvPr>
        </p:nvSpPr>
        <p:spPr>
          <a:xfrm>
            <a:off x="839880" y="1681200"/>
            <a:ext cx="5157360" cy="823680"/>
          </a:xfrm>
          <a:prstGeom prst="rect">
            <a:avLst/>
          </a:prstGeom>
          <a:noFill/>
          <a:ln w="0">
            <a:noFill/>
          </a:ln>
        </p:spPr>
        <p:txBody>
          <a:bodyPr lIns="91440" rIns="91440" tIns="45720" bIns="45720" anchor="b">
            <a:noAutofit/>
          </a:bodyPr>
          <a:p>
            <a:pPr indent="0" defTabSz="914400">
              <a:lnSpc>
                <a:spcPct val="90000"/>
              </a:lnSpc>
              <a:spcBef>
                <a:spcPts val="1001"/>
              </a:spcBef>
              <a:buNone/>
              <a:tabLst>
                <a:tab algn="l" pos="0"/>
              </a:tabLst>
            </a:pPr>
            <a:r>
              <a:rPr b="1" lang="en-US" sz="2400" spc="-1" strike="noStrike">
                <a:solidFill>
                  <a:schemeClr val="dk1"/>
                </a:solidFill>
                <a:latin typeface="Calibri"/>
              </a:rPr>
              <a:t>Edit Master text styles</a:t>
            </a:r>
            <a:endParaRPr b="0" lang="en-US" sz="2400" spc="-1" strike="noStrike">
              <a:solidFill>
                <a:schemeClr val="dk1"/>
              </a:solidFill>
              <a:latin typeface="Calibri"/>
            </a:endParaRPr>
          </a:p>
        </p:txBody>
      </p:sp>
      <p:sp>
        <p:nvSpPr>
          <p:cNvPr id="40" name="PlaceHolder 3"/>
          <p:cNvSpPr>
            <a:spLocks noGrp="1"/>
          </p:cNvSpPr>
          <p:nvPr>
            <p:ph type="body"/>
          </p:nvPr>
        </p:nvSpPr>
        <p:spPr>
          <a:xfrm>
            <a:off x="839880" y="2505240"/>
            <a:ext cx="5157360" cy="368424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ffffff"/>
              </a:buClr>
              <a:buFont typeface="Arial"/>
              <a:buChar char="•"/>
            </a:pPr>
            <a:r>
              <a:rPr b="0" lang="en-US" sz="2800" spc="-1" strike="noStrike">
                <a:solidFill>
                  <a:schemeClr val="dk1"/>
                </a:solidFill>
                <a:latin typeface="Calibri"/>
              </a:rPr>
              <a:t>Edit Master text styles</a:t>
            </a:r>
            <a:endParaRPr b="0" lang="en-US" sz="2800" spc="-1" strike="noStrike">
              <a:solidFill>
                <a:schemeClr val="dk1"/>
              </a:solidFill>
              <a:latin typeface="Calibri"/>
            </a:endParaRPr>
          </a:p>
          <a:p>
            <a:pPr lvl="1" marL="685800" indent="-228600" defTabSz="914400">
              <a:lnSpc>
                <a:spcPct val="90000"/>
              </a:lnSpc>
              <a:spcBef>
                <a:spcPts val="499"/>
              </a:spcBef>
              <a:buClr>
                <a:srgbClr val="ffffff"/>
              </a:buClr>
              <a:buFont typeface="Arial"/>
              <a:buChar char="•"/>
            </a:pPr>
            <a:r>
              <a:rPr b="0" lang="en-US" sz="2400" spc="-1" strike="noStrike">
                <a:solidFill>
                  <a:schemeClr val="dk1"/>
                </a:solidFill>
                <a:latin typeface="Calibri"/>
              </a:rPr>
              <a:t>Second level</a:t>
            </a:r>
            <a:endParaRPr b="0" lang="en-US" sz="2400" spc="-1" strike="noStrike">
              <a:solidFill>
                <a:schemeClr val="dk1"/>
              </a:solidFill>
              <a:latin typeface="Calibri"/>
            </a:endParaRPr>
          </a:p>
          <a:p>
            <a:pPr lvl="2" marL="1143000" indent="-228600" defTabSz="914400">
              <a:lnSpc>
                <a:spcPct val="90000"/>
              </a:lnSpc>
              <a:spcBef>
                <a:spcPts val="499"/>
              </a:spcBef>
              <a:buClr>
                <a:srgbClr val="ffffff"/>
              </a:buClr>
              <a:buFont typeface="Arial"/>
              <a:buChar char="•"/>
            </a:pPr>
            <a:r>
              <a:rPr b="0" lang="en-US" sz="2000" spc="-1" strike="noStrike">
                <a:solidFill>
                  <a:schemeClr val="dk1"/>
                </a:solidFill>
                <a:latin typeface="Calibri"/>
              </a:rPr>
              <a:t>Third level</a:t>
            </a:r>
            <a:endParaRPr b="0" lang="en-US" sz="2000" spc="-1" strike="noStrike">
              <a:solidFill>
                <a:schemeClr val="dk1"/>
              </a:solidFill>
              <a:latin typeface="Calibri"/>
            </a:endParaRPr>
          </a:p>
          <a:p>
            <a:pPr lvl="3" marL="1600200" indent="-228600" defTabSz="914400">
              <a:lnSpc>
                <a:spcPct val="90000"/>
              </a:lnSpc>
              <a:spcBef>
                <a:spcPts val="499"/>
              </a:spcBef>
              <a:buClr>
                <a:srgbClr val="ffffff"/>
              </a:buClr>
              <a:buFont typeface="Arial"/>
              <a:buChar char="•"/>
            </a:pPr>
            <a:r>
              <a:rPr b="0" lang="en-US" sz="1800" spc="-1" strike="noStrike">
                <a:solidFill>
                  <a:schemeClr val="dk1"/>
                </a:solidFill>
                <a:latin typeface="Calibri"/>
              </a:rPr>
              <a:t>Fourth level</a:t>
            </a:r>
            <a:endParaRPr b="0" lang="en-US" sz="1800" spc="-1" strike="noStrike">
              <a:solidFill>
                <a:schemeClr val="dk1"/>
              </a:solidFill>
              <a:latin typeface="Calibri"/>
            </a:endParaRPr>
          </a:p>
          <a:p>
            <a:pPr lvl="4" marL="2057400" indent="-228600" defTabSz="914400">
              <a:lnSpc>
                <a:spcPct val="90000"/>
              </a:lnSpc>
              <a:spcBef>
                <a:spcPts val="499"/>
              </a:spcBef>
              <a:buClr>
                <a:srgbClr val="ffffff"/>
              </a:buClr>
              <a:buFont typeface="Arial"/>
              <a:buChar char="•"/>
            </a:pPr>
            <a:r>
              <a:rPr b="0" lang="en-US" sz="1800" spc="-1" strike="noStrike">
                <a:solidFill>
                  <a:schemeClr val="dk1"/>
                </a:solidFill>
                <a:latin typeface="Calibri"/>
              </a:rPr>
              <a:t>Fifth level</a:t>
            </a:r>
            <a:endParaRPr b="0" lang="en-US" sz="1800" spc="-1" strike="noStrike">
              <a:solidFill>
                <a:schemeClr val="dk1"/>
              </a:solidFill>
              <a:latin typeface="Calibri"/>
            </a:endParaRPr>
          </a:p>
        </p:txBody>
      </p:sp>
      <p:sp>
        <p:nvSpPr>
          <p:cNvPr id="41" name="PlaceHolder 4"/>
          <p:cNvSpPr>
            <a:spLocks noGrp="1"/>
          </p:cNvSpPr>
          <p:nvPr>
            <p:ph type="body"/>
          </p:nvPr>
        </p:nvSpPr>
        <p:spPr>
          <a:xfrm>
            <a:off x="6172200" y="1681200"/>
            <a:ext cx="5182920" cy="823680"/>
          </a:xfrm>
          <a:prstGeom prst="rect">
            <a:avLst/>
          </a:prstGeom>
          <a:noFill/>
          <a:ln w="0">
            <a:noFill/>
          </a:ln>
        </p:spPr>
        <p:txBody>
          <a:bodyPr lIns="91440" rIns="91440" tIns="45720" bIns="45720" anchor="b">
            <a:noAutofit/>
          </a:bodyPr>
          <a:p>
            <a:pPr indent="0" defTabSz="914400">
              <a:lnSpc>
                <a:spcPct val="90000"/>
              </a:lnSpc>
              <a:spcBef>
                <a:spcPts val="1001"/>
              </a:spcBef>
              <a:buNone/>
              <a:tabLst>
                <a:tab algn="l" pos="0"/>
              </a:tabLst>
            </a:pPr>
            <a:r>
              <a:rPr b="1" lang="en-US" sz="2400" spc="-1" strike="noStrike">
                <a:solidFill>
                  <a:schemeClr val="dk1"/>
                </a:solidFill>
                <a:latin typeface="Calibri"/>
              </a:rPr>
              <a:t>Edit Master text styles</a:t>
            </a:r>
            <a:endParaRPr b="0" lang="en-US" sz="2400" spc="-1" strike="noStrike">
              <a:solidFill>
                <a:schemeClr val="dk1"/>
              </a:solidFill>
              <a:latin typeface="Calibri"/>
            </a:endParaRPr>
          </a:p>
        </p:txBody>
      </p:sp>
      <p:sp>
        <p:nvSpPr>
          <p:cNvPr id="42" name="PlaceHolder 5"/>
          <p:cNvSpPr>
            <a:spLocks noGrp="1"/>
          </p:cNvSpPr>
          <p:nvPr>
            <p:ph type="body"/>
          </p:nvPr>
        </p:nvSpPr>
        <p:spPr>
          <a:xfrm>
            <a:off x="6172200" y="2505240"/>
            <a:ext cx="5182920" cy="368424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ffffff"/>
              </a:buClr>
              <a:buFont typeface="Arial"/>
              <a:buChar char="•"/>
            </a:pPr>
            <a:r>
              <a:rPr b="0" lang="en-US" sz="2800" spc="-1" strike="noStrike">
                <a:solidFill>
                  <a:schemeClr val="dk1"/>
                </a:solidFill>
                <a:latin typeface="Calibri"/>
              </a:rPr>
              <a:t>Edit Master text styles</a:t>
            </a:r>
            <a:endParaRPr b="0" lang="en-US" sz="2800" spc="-1" strike="noStrike">
              <a:solidFill>
                <a:schemeClr val="dk1"/>
              </a:solidFill>
              <a:latin typeface="Calibri"/>
            </a:endParaRPr>
          </a:p>
          <a:p>
            <a:pPr lvl="1" marL="685800" indent="-228600" defTabSz="914400">
              <a:lnSpc>
                <a:spcPct val="90000"/>
              </a:lnSpc>
              <a:spcBef>
                <a:spcPts val="499"/>
              </a:spcBef>
              <a:buClr>
                <a:srgbClr val="ffffff"/>
              </a:buClr>
              <a:buFont typeface="Arial"/>
              <a:buChar char="•"/>
            </a:pPr>
            <a:r>
              <a:rPr b="0" lang="en-US" sz="2400" spc="-1" strike="noStrike">
                <a:solidFill>
                  <a:schemeClr val="dk1"/>
                </a:solidFill>
                <a:latin typeface="Calibri"/>
              </a:rPr>
              <a:t>Second level</a:t>
            </a:r>
            <a:endParaRPr b="0" lang="en-US" sz="2400" spc="-1" strike="noStrike">
              <a:solidFill>
                <a:schemeClr val="dk1"/>
              </a:solidFill>
              <a:latin typeface="Calibri"/>
            </a:endParaRPr>
          </a:p>
          <a:p>
            <a:pPr lvl="2" marL="1143000" indent="-228600" defTabSz="914400">
              <a:lnSpc>
                <a:spcPct val="90000"/>
              </a:lnSpc>
              <a:spcBef>
                <a:spcPts val="499"/>
              </a:spcBef>
              <a:buClr>
                <a:srgbClr val="ffffff"/>
              </a:buClr>
              <a:buFont typeface="Arial"/>
              <a:buChar char="•"/>
            </a:pPr>
            <a:r>
              <a:rPr b="0" lang="en-US" sz="2000" spc="-1" strike="noStrike">
                <a:solidFill>
                  <a:schemeClr val="dk1"/>
                </a:solidFill>
                <a:latin typeface="Calibri"/>
              </a:rPr>
              <a:t>Third level</a:t>
            </a:r>
            <a:endParaRPr b="0" lang="en-US" sz="2000" spc="-1" strike="noStrike">
              <a:solidFill>
                <a:schemeClr val="dk1"/>
              </a:solidFill>
              <a:latin typeface="Calibri"/>
            </a:endParaRPr>
          </a:p>
          <a:p>
            <a:pPr lvl="3" marL="1600200" indent="-228600" defTabSz="914400">
              <a:lnSpc>
                <a:spcPct val="90000"/>
              </a:lnSpc>
              <a:spcBef>
                <a:spcPts val="499"/>
              </a:spcBef>
              <a:buClr>
                <a:srgbClr val="ffffff"/>
              </a:buClr>
              <a:buFont typeface="Arial"/>
              <a:buChar char="•"/>
            </a:pPr>
            <a:r>
              <a:rPr b="0" lang="en-US" sz="1800" spc="-1" strike="noStrike">
                <a:solidFill>
                  <a:schemeClr val="dk1"/>
                </a:solidFill>
                <a:latin typeface="Calibri"/>
              </a:rPr>
              <a:t>Fourth level</a:t>
            </a:r>
            <a:endParaRPr b="0" lang="en-US" sz="1800" spc="-1" strike="noStrike">
              <a:solidFill>
                <a:schemeClr val="dk1"/>
              </a:solidFill>
              <a:latin typeface="Calibri"/>
            </a:endParaRPr>
          </a:p>
          <a:p>
            <a:pPr lvl="4" marL="2057400" indent="-228600" defTabSz="914400">
              <a:lnSpc>
                <a:spcPct val="90000"/>
              </a:lnSpc>
              <a:spcBef>
                <a:spcPts val="499"/>
              </a:spcBef>
              <a:buClr>
                <a:srgbClr val="ffffff"/>
              </a:buClr>
              <a:buFont typeface="Arial"/>
              <a:buChar char="•"/>
            </a:pPr>
            <a:r>
              <a:rPr b="0" lang="en-US" sz="1800" spc="-1" strike="noStrike">
                <a:solidFill>
                  <a:schemeClr val="dk1"/>
                </a:solidFill>
                <a:latin typeface="Calibri"/>
              </a:rPr>
              <a:t>Fifth level</a:t>
            </a:r>
            <a:endParaRPr b="0" lang="en-US" sz="1800" spc="-1" strike="noStrike">
              <a:solidFill>
                <a:schemeClr val="dk1"/>
              </a:solidFill>
              <a:latin typeface="Calibri"/>
            </a:endParaRPr>
          </a:p>
        </p:txBody>
      </p:sp>
      <p:sp>
        <p:nvSpPr>
          <p:cNvPr id="43" name="PlaceHolder 6"/>
          <p:cNvSpPr>
            <a:spLocks noGrp="1"/>
          </p:cNvSpPr>
          <p:nvPr>
            <p:ph type="dt" idx="19"/>
          </p:nvPr>
        </p:nvSpPr>
        <p:spPr>
          <a:xfrm>
            <a:off x="838080" y="6356520"/>
            <a:ext cx="2742840" cy="364680"/>
          </a:xfrm>
          <a:prstGeom prst="rect">
            <a:avLst/>
          </a:prstGeom>
          <a:noFill/>
          <a:ln w="0">
            <a:noFill/>
          </a:ln>
        </p:spPr>
        <p:txBody>
          <a:bodyPr lIns="91440" rIns="91440" tIns="45720" bIns="45720" anchor="ctr">
            <a:noAutofit/>
          </a:bodyPr>
          <a:lstStyle>
            <a:lvl1pPr indent="0" defTabSz="457200">
              <a:lnSpc>
                <a:spcPct val="100000"/>
              </a:lnSpc>
              <a:buNone/>
              <a:defRPr b="0" lang="de-DE" sz="1200" spc="-1" strike="noStrike">
                <a:solidFill>
                  <a:schemeClr val="dk1">
                    <a:tint val="75000"/>
                  </a:schemeClr>
                </a:solidFill>
                <a:latin typeface="Calibri"/>
              </a:defRPr>
            </a:lvl1pPr>
          </a:lstStyle>
          <a:p>
            <a:pPr indent="0" defTabSz="457200">
              <a:lnSpc>
                <a:spcPct val="100000"/>
              </a:lnSpc>
              <a:buNone/>
            </a:pPr>
            <a:r>
              <a:rPr b="0" lang="de-DE" sz="1200" spc="-1" strike="noStrike">
                <a:solidFill>
                  <a:schemeClr val="dk1">
                    <a:tint val="75000"/>
                  </a:schemeClr>
                </a:solidFill>
                <a:latin typeface="Calibri"/>
              </a:rPr>
              <a:t>&lt;Datum/Uhrzeit&gt;</a:t>
            </a:r>
            <a:endParaRPr b="0" lang="de-DE" sz="1200" spc="-1" strike="noStrike">
              <a:solidFill>
                <a:srgbClr val="ffffff"/>
              </a:solidFill>
              <a:latin typeface="Times New Roman"/>
            </a:endParaRPr>
          </a:p>
        </p:txBody>
      </p:sp>
      <p:sp>
        <p:nvSpPr>
          <p:cNvPr id="44" name="PlaceHolder 7"/>
          <p:cNvSpPr>
            <a:spLocks noGrp="1"/>
          </p:cNvSpPr>
          <p:nvPr>
            <p:ph type="ftr" idx="20"/>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b="0" lang="de-DE" sz="1400" spc="-1" strike="noStrike">
                <a:solidFill>
                  <a:srgbClr val="ffffff"/>
                </a:solidFill>
                <a:latin typeface="Times New Roman"/>
              </a:defRPr>
            </a:lvl1pPr>
          </a:lstStyle>
          <a:p>
            <a:pPr indent="0" algn="ctr">
              <a:buNone/>
            </a:pPr>
            <a:r>
              <a:rPr b="0" lang="de-DE" sz="1400" spc="-1" strike="noStrike">
                <a:solidFill>
                  <a:srgbClr val="ffffff"/>
                </a:solidFill>
                <a:latin typeface="Times New Roman"/>
              </a:rPr>
              <a:t>&lt;Fußzeile&gt;</a:t>
            </a:r>
            <a:endParaRPr b="0" lang="de-DE" sz="1400" spc="-1" strike="noStrike">
              <a:solidFill>
                <a:srgbClr val="ffffff"/>
              </a:solidFill>
              <a:latin typeface="Times New Roman"/>
            </a:endParaRPr>
          </a:p>
        </p:txBody>
      </p:sp>
      <p:sp>
        <p:nvSpPr>
          <p:cNvPr id="45" name="PlaceHolder 8"/>
          <p:cNvSpPr>
            <a:spLocks noGrp="1"/>
          </p:cNvSpPr>
          <p:nvPr>
            <p:ph type="sldNum" idx="21"/>
          </p:nvPr>
        </p:nvSpPr>
        <p:spPr>
          <a:xfrm>
            <a:off x="8610480" y="63565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de-DE" sz="1200" spc="-1" strike="noStrike">
                <a:solidFill>
                  <a:schemeClr val="dk1">
                    <a:tint val="75000"/>
                  </a:schemeClr>
                </a:solidFill>
                <a:latin typeface="Calibri"/>
              </a:defRPr>
            </a:lvl1pPr>
          </a:lstStyle>
          <a:p>
            <a:pPr indent="0" algn="r" defTabSz="457200">
              <a:lnSpc>
                <a:spcPct val="100000"/>
              </a:lnSpc>
              <a:buNone/>
            </a:pPr>
            <a:fld id="{199DC9D5-C0E7-4C31-BD8F-E43B37FB1D62}" type="slidenum">
              <a:rPr b="0" lang="de-DE" sz="1200" spc="-1" strike="noStrike">
                <a:solidFill>
                  <a:schemeClr val="dk1">
                    <a:tint val="75000"/>
                  </a:schemeClr>
                </a:solidFill>
                <a:latin typeface="Calibri"/>
              </a:rPr>
              <a:t>&lt;Foliennummer&gt;</a:t>
            </a:fld>
            <a:endParaRPr b="0" lang="de-DE" sz="1200" spc="-1" strike="noStrike">
              <a:solidFill>
                <a:srgbClr val="ffffff"/>
              </a:solidFill>
              <a:latin typeface="Times New Roman"/>
            </a:endParaRPr>
          </a:p>
        </p:txBody>
      </p:sp>
    </p:spTree>
  </p:cSld>
  <p:clrMap bg1="lt1" bg2="lt2" tx1="dk1" tx2="dk2" accent1="accent1" accent2="accent2" accent3="accent3" accent4="accent4" accent5="accent5" accent6="accent6" hlink="hlink" folHlink="folHlink"/>
  <p:sldLayoutIdLst>
    <p:sldLayoutId id="2147483661" r:id="rId2"/>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a:noFill/>
          <a:ln w="0">
            <a:noFill/>
          </a:ln>
        </p:spPr>
        <p:txBody>
          <a:bodyPr lIns="91440" rIns="91440" tIns="45720" bIns="45720" anchor="ctr">
            <a:noAutofit/>
          </a:bodyPr>
          <a:p>
            <a:pPr indent="0" defTabSz="914400">
              <a:lnSpc>
                <a:spcPct val="90000"/>
              </a:lnSpc>
              <a:buNone/>
            </a:pPr>
            <a:r>
              <a:rPr b="0" lang="en-US" sz="4400" spc="-1" strike="noStrike">
                <a:solidFill>
                  <a:schemeClr val="dk1"/>
                </a:solidFill>
                <a:latin typeface="Calibri Light"/>
              </a:rPr>
              <a:t>Click to edit Master title style</a:t>
            </a:r>
            <a:endParaRPr b="0" lang="en-US" sz="4400" spc="-1" strike="noStrike">
              <a:solidFill>
                <a:schemeClr val="dk1"/>
              </a:solidFill>
              <a:latin typeface="Calibri"/>
            </a:endParaRPr>
          </a:p>
        </p:txBody>
      </p:sp>
      <p:sp>
        <p:nvSpPr>
          <p:cNvPr id="47" name="PlaceHolder 2"/>
          <p:cNvSpPr>
            <a:spLocks noGrp="1"/>
          </p:cNvSpPr>
          <p:nvPr>
            <p:ph type="dt" idx="22"/>
          </p:nvPr>
        </p:nvSpPr>
        <p:spPr>
          <a:xfrm>
            <a:off x="838080" y="6356520"/>
            <a:ext cx="2742840" cy="364680"/>
          </a:xfrm>
          <a:prstGeom prst="rect">
            <a:avLst/>
          </a:prstGeom>
          <a:noFill/>
          <a:ln w="0">
            <a:noFill/>
          </a:ln>
        </p:spPr>
        <p:txBody>
          <a:bodyPr lIns="91440" rIns="91440" tIns="45720" bIns="45720" anchor="ctr">
            <a:noAutofit/>
          </a:bodyPr>
          <a:lstStyle>
            <a:lvl1pPr indent="0" defTabSz="457200">
              <a:lnSpc>
                <a:spcPct val="100000"/>
              </a:lnSpc>
              <a:buNone/>
              <a:defRPr b="0" lang="de-DE" sz="1200" spc="-1" strike="noStrike">
                <a:solidFill>
                  <a:schemeClr val="dk1">
                    <a:tint val="75000"/>
                  </a:schemeClr>
                </a:solidFill>
                <a:latin typeface="Calibri"/>
              </a:defRPr>
            </a:lvl1pPr>
          </a:lstStyle>
          <a:p>
            <a:pPr indent="0" defTabSz="457200">
              <a:lnSpc>
                <a:spcPct val="100000"/>
              </a:lnSpc>
              <a:buNone/>
            </a:pPr>
            <a:r>
              <a:rPr b="0" lang="de-DE" sz="1200" spc="-1" strike="noStrike">
                <a:solidFill>
                  <a:schemeClr val="dk1">
                    <a:tint val="75000"/>
                  </a:schemeClr>
                </a:solidFill>
                <a:latin typeface="Calibri"/>
              </a:rPr>
              <a:t>&lt;Datum/Uhrzeit&gt;</a:t>
            </a:r>
            <a:endParaRPr b="0" lang="de-DE" sz="1200" spc="-1" strike="noStrike">
              <a:solidFill>
                <a:srgbClr val="ffffff"/>
              </a:solidFill>
              <a:latin typeface="Times New Roman"/>
            </a:endParaRPr>
          </a:p>
        </p:txBody>
      </p:sp>
      <p:sp>
        <p:nvSpPr>
          <p:cNvPr id="48" name="PlaceHolder 3"/>
          <p:cNvSpPr>
            <a:spLocks noGrp="1"/>
          </p:cNvSpPr>
          <p:nvPr>
            <p:ph type="ftr" idx="23"/>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b="0" lang="de-DE" sz="1400" spc="-1" strike="noStrike">
                <a:solidFill>
                  <a:srgbClr val="ffffff"/>
                </a:solidFill>
                <a:latin typeface="Times New Roman"/>
              </a:defRPr>
            </a:lvl1pPr>
          </a:lstStyle>
          <a:p>
            <a:pPr indent="0" algn="ctr">
              <a:buNone/>
            </a:pPr>
            <a:r>
              <a:rPr b="0" lang="de-DE" sz="1400" spc="-1" strike="noStrike">
                <a:solidFill>
                  <a:srgbClr val="ffffff"/>
                </a:solidFill>
                <a:latin typeface="Times New Roman"/>
              </a:rPr>
              <a:t>&lt;Fußzeile&gt;</a:t>
            </a:r>
            <a:endParaRPr b="0" lang="de-DE" sz="1400" spc="-1" strike="noStrike">
              <a:solidFill>
                <a:srgbClr val="ffffff"/>
              </a:solidFill>
              <a:latin typeface="Times New Roman"/>
            </a:endParaRPr>
          </a:p>
        </p:txBody>
      </p:sp>
      <p:sp>
        <p:nvSpPr>
          <p:cNvPr id="49" name="PlaceHolder 4"/>
          <p:cNvSpPr>
            <a:spLocks noGrp="1"/>
          </p:cNvSpPr>
          <p:nvPr>
            <p:ph type="sldNum" idx="24"/>
          </p:nvPr>
        </p:nvSpPr>
        <p:spPr>
          <a:xfrm>
            <a:off x="8610480" y="63565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de-DE" sz="1200" spc="-1" strike="noStrike">
                <a:solidFill>
                  <a:schemeClr val="dk1">
                    <a:tint val="75000"/>
                  </a:schemeClr>
                </a:solidFill>
                <a:latin typeface="Calibri"/>
              </a:defRPr>
            </a:lvl1pPr>
          </a:lstStyle>
          <a:p>
            <a:pPr indent="0" algn="r" defTabSz="457200">
              <a:lnSpc>
                <a:spcPct val="100000"/>
              </a:lnSpc>
              <a:buNone/>
            </a:pPr>
            <a:fld id="{53A3D3A1-2D7C-4C0C-9485-5983761F5E0E}" type="slidenum">
              <a:rPr b="0" lang="de-DE" sz="1200" spc="-1" strike="noStrike">
                <a:solidFill>
                  <a:schemeClr val="dk1">
                    <a:tint val="75000"/>
                  </a:schemeClr>
                </a:solidFill>
                <a:latin typeface="Calibri"/>
              </a:rPr>
              <a:t>&lt;Foliennummer&gt;</a:t>
            </a:fld>
            <a:endParaRPr b="0" lang="de-DE" sz="1200" spc="-1" strike="noStrike">
              <a:solidFill>
                <a:srgbClr val="ffffff"/>
              </a:solidFill>
              <a:latin typeface="Times New Roman"/>
            </a:endParaRPr>
          </a:p>
        </p:txBody>
      </p:sp>
    </p:spTree>
  </p:cSld>
  <p:clrMap bg1="lt1" bg2="lt2" tx1="dk1" tx2="dk2" accent1="accent1" accent2="accent2" accent3="accent3" accent4="accent4" accent5="accent5" accent6="accent6" hlink="hlink" folHlink="folHlink"/>
  <p:sldLayoutIdLst>
    <p:sldLayoutId id="2147483663" r:id="rId2"/>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sp>
        <p:nvSpPr>
          <p:cNvPr id="51" name="PlaceHolder 1"/>
          <p:cNvSpPr>
            <a:spLocks noGrp="1"/>
          </p:cNvSpPr>
          <p:nvPr>
            <p:ph type="dt" idx="25"/>
          </p:nvPr>
        </p:nvSpPr>
        <p:spPr>
          <a:xfrm>
            <a:off x="838080" y="6356520"/>
            <a:ext cx="2742840" cy="364680"/>
          </a:xfrm>
          <a:prstGeom prst="rect">
            <a:avLst/>
          </a:prstGeom>
          <a:noFill/>
          <a:ln w="0">
            <a:noFill/>
          </a:ln>
        </p:spPr>
        <p:txBody>
          <a:bodyPr lIns="91440" rIns="91440" tIns="45720" bIns="45720" anchor="ctr">
            <a:noAutofit/>
          </a:bodyPr>
          <a:lstStyle>
            <a:lvl1pPr indent="0" defTabSz="457200">
              <a:lnSpc>
                <a:spcPct val="100000"/>
              </a:lnSpc>
              <a:buNone/>
              <a:defRPr b="0" lang="de-DE" sz="1200" spc="-1" strike="noStrike">
                <a:solidFill>
                  <a:schemeClr val="dk1">
                    <a:tint val="75000"/>
                  </a:schemeClr>
                </a:solidFill>
                <a:latin typeface="Calibri"/>
              </a:defRPr>
            </a:lvl1pPr>
          </a:lstStyle>
          <a:p>
            <a:pPr indent="0" defTabSz="457200">
              <a:lnSpc>
                <a:spcPct val="100000"/>
              </a:lnSpc>
              <a:buNone/>
            </a:pPr>
            <a:r>
              <a:rPr b="0" lang="de-DE" sz="1200" spc="-1" strike="noStrike">
                <a:solidFill>
                  <a:schemeClr val="dk1">
                    <a:tint val="75000"/>
                  </a:schemeClr>
                </a:solidFill>
                <a:latin typeface="Calibri"/>
              </a:rPr>
              <a:t>&lt;Datum/Uhrzeit&gt;</a:t>
            </a:r>
            <a:endParaRPr b="0" lang="de-DE" sz="1200" spc="-1" strike="noStrike">
              <a:solidFill>
                <a:srgbClr val="ffffff"/>
              </a:solidFill>
              <a:latin typeface="Times New Roman"/>
            </a:endParaRPr>
          </a:p>
        </p:txBody>
      </p:sp>
      <p:sp>
        <p:nvSpPr>
          <p:cNvPr id="52" name="PlaceHolder 2"/>
          <p:cNvSpPr>
            <a:spLocks noGrp="1"/>
          </p:cNvSpPr>
          <p:nvPr>
            <p:ph type="ftr" idx="26"/>
          </p:nvPr>
        </p:nvSpPr>
        <p:spPr>
          <a:xfrm>
            <a:off x="4038480" y="6356520"/>
            <a:ext cx="4114440" cy="364680"/>
          </a:xfrm>
          <a:prstGeom prst="rect">
            <a:avLst/>
          </a:prstGeom>
          <a:noFill/>
          <a:ln w="0">
            <a:noFill/>
          </a:ln>
        </p:spPr>
        <p:txBody>
          <a:bodyPr lIns="91440" rIns="91440" tIns="45720" bIns="45720" anchor="ctr">
            <a:noAutofit/>
          </a:bodyPr>
          <a:lstStyle>
            <a:lvl1pPr indent="0" algn="ctr">
              <a:buNone/>
              <a:defRPr b="0" lang="de-DE" sz="1400" spc="-1" strike="noStrike">
                <a:solidFill>
                  <a:srgbClr val="ffffff"/>
                </a:solidFill>
                <a:latin typeface="Times New Roman"/>
              </a:defRPr>
            </a:lvl1pPr>
          </a:lstStyle>
          <a:p>
            <a:pPr indent="0" algn="ctr">
              <a:buNone/>
            </a:pPr>
            <a:r>
              <a:rPr b="0" lang="de-DE" sz="1400" spc="-1" strike="noStrike">
                <a:solidFill>
                  <a:srgbClr val="ffffff"/>
                </a:solidFill>
                <a:latin typeface="Times New Roman"/>
              </a:rPr>
              <a:t>&lt;Fußzeile&gt;</a:t>
            </a:r>
            <a:endParaRPr b="0" lang="de-DE" sz="1400" spc="-1" strike="noStrike">
              <a:solidFill>
                <a:srgbClr val="ffffff"/>
              </a:solidFill>
              <a:latin typeface="Times New Roman"/>
            </a:endParaRPr>
          </a:p>
        </p:txBody>
      </p:sp>
      <p:sp>
        <p:nvSpPr>
          <p:cNvPr id="53" name="PlaceHolder 3"/>
          <p:cNvSpPr>
            <a:spLocks noGrp="1"/>
          </p:cNvSpPr>
          <p:nvPr>
            <p:ph type="sldNum" idx="27"/>
          </p:nvPr>
        </p:nvSpPr>
        <p:spPr>
          <a:xfrm>
            <a:off x="8610480" y="63565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de-DE" sz="1200" spc="-1" strike="noStrike">
                <a:solidFill>
                  <a:schemeClr val="dk1">
                    <a:tint val="75000"/>
                  </a:schemeClr>
                </a:solidFill>
                <a:latin typeface="Calibri"/>
              </a:defRPr>
            </a:lvl1pPr>
          </a:lstStyle>
          <a:p>
            <a:pPr indent="0" algn="r" defTabSz="457200">
              <a:lnSpc>
                <a:spcPct val="100000"/>
              </a:lnSpc>
              <a:buNone/>
            </a:pPr>
            <a:fld id="{750E904D-D9C7-4533-8918-F59F64998237}" type="slidenum">
              <a:rPr b="0" lang="de-DE" sz="1200" spc="-1" strike="noStrike">
                <a:solidFill>
                  <a:schemeClr val="dk1">
                    <a:tint val="75000"/>
                  </a:schemeClr>
                </a:solidFill>
                <a:latin typeface="Calibri"/>
              </a:rPr>
              <a:t>&lt;Foliennummer&gt;</a:t>
            </a:fld>
            <a:endParaRPr b="0" lang="de-DE" sz="1200" spc="-1" strike="noStrike">
              <a:solidFill>
                <a:srgbClr val="ffffff"/>
              </a:solidFill>
              <a:latin typeface="Times New Roman"/>
            </a:endParaRPr>
          </a:p>
        </p:txBody>
      </p:sp>
    </p:spTree>
  </p:cSld>
  <p:clrMap bg1="lt1" bg2="lt2" tx1="dk1" tx2="dk2" accent1="accent1" accent2="accent2" accent3="accent3" accent4="accent4" accent5="accent5" accent6="accent6" hlink="hlink" folHlink="folHlink"/>
  <p:sldLayoutIdLst>
    <p:sldLayoutId id="2147483665"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png"/><Relationship Id="rId3" Type="http://schemas.openxmlformats.org/officeDocument/2006/relationships/image" Target="../media/image2.png"/><Relationship Id="rId4"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6.jpeg"/><Relationship Id="rId3" Type="http://schemas.openxmlformats.org/officeDocument/2006/relationships/slideLayout" Target="../slideLayouts/slideLayout4.xml"/>
</Relationships>
</file>

<file path=ppt/slides/_rels/slide11.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4.xml"/>
</Relationships>
</file>

<file path=ppt/slides/_rels/slide12.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4.xml"/>
</Relationships>
</file>

<file path=ppt/slides/_rels/slide13.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4.xml"/>
</Relationships>
</file>

<file path=ppt/slides/_rels/slide14.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4.xml"/>
</Relationships>
</file>

<file path=ppt/slides/_rels/slide2.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4.jpeg"/><Relationship Id="rId3" Type="http://schemas.openxmlformats.org/officeDocument/2006/relationships/slideLayout" Target="../slideLayouts/slideLayout4.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4.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4.xml"/>
</Relationships>
</file>

<file path=ppt/slides/_rels/slide5.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4.xml"/>
</Relationships>
</file>

<file path=ppt/slides/_rels/slide6.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4.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4.xml"/>
</Relationships>
</file>

<file path=ppt/slides/_rels/slide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4.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6" name="Picture 2" descr="Saint Peter's Church in Antioch Has Reopened | HolyLandPhotos' Blog"/>
          <p:cNvPicPr/>
          <p:nvPr/>
        </p:nvPicPr>
        <p:blipFill>
          <a:blip r:embed="rId1"/>
          <a:stretch/>
        </p:blipFill>
        <p:spPr>
          <a:xfrm>
            <a:off x="3200040" y="599040"/>
            <a:ext cx="5106960" cy="3404520"/>
          </a:xfrm>
          <a:prstGeom prst="rect">
            <a:avLst/>
          </a:prstGeom>
          <a:ln cap="sq" w="88900">
            <a:solidFill>
              <a:srgbClr val="ffffff"/>
            </a:solidFill>
            <a:miter/>
          </a:ln>
          <a:effectLst>
            <a:outerShdw algn="tl" blurRad="55080" dir="5400000" dist="18000" rotWithShape="0">
              <a:srgbClr val="000000">
                <a:alpha val="40000"/>
              </a:srgbClr>
            </a:outerShdw>
          </a:effectLst>
          <a:scene3d>
            <a:camera prst="orthographicFront"/>
            <a:lightRig dir="t" rig="twoPt">
              <a:rot lat="0" lon="0" rev="7200000"/>
            </a:lightRig>
          </a:scene3d>
          <a:sp3d>
            <a:bevelT w="25400" h="19050"/>
            <a:contourClr>
              <a:srgbClr val="ffffff"/>
            </a:contourClr>
          </a:sp3d>
        </p:spPr>
      </p:pic>
      <p:sp>
        <p:nvSpPr>
          <p:cNvPr id="67" name="PlaceHolder 1"/>
          <p:cNvSpPr>
            <a:spLocks noGrp="1"/>
          </p:cNvSpPr>
          <p:nvPr>
            <p:ph type="title"/>
          </p:nvPr>
        </p:nvSpPr>
        <p:spPr>
          <a:xfrm>
            <a:off x="1269000" y="4670280"/>
            <a:ext cx="9143640" cy="2387160"/>
          </a:xfrm>
          <a:prstGeom prst="rect">
            <a:avLst/>
          </a:prstGeom>
          <a:noFill/>
          <a:ln w="0">
            <a:noFill/>
          </a:ln>
        </p:spPr>
        <p:txBody>
          <a:bodyPr lIns="91440" rIns="91440" tIns="45720" bIns="45720" anchor="b">
            <a:normAutofit fontScale="62490" lnSpcReduction="20000"/>
          </a:bodyPr>
          <a:p>
            <a:pPr indent="0" algn="ctr" defTabSz="914400">
              <a:lnSpc>
                <a:spcPct val="90000"/>
              </a:lnSpc>
              <a:buNone/>
            </a:pPr>
            <a:br>
              <a:rPr sz="6000"/>
            </a:br>
            <a:br>
              <a:rPr sz="6000"/>
            </a:br>
            <a:r>
              <a:rPr b="0" lang="de-DE" sz="8000" spc="-1" strike="noStrike">
                <a:solidFill>
                  <a:srgbClr val="dcbd86"/>
                </a:solidFill>
                <a:latin typeface="Freestyle Script"/>
              </a:rPr>
              <a:t>ANTIOCHIA: </a:t>
            </a:r>
            <a:r>
              <a:rPr b="1" lang="de-DE" sz="8000" spc="-1" strike="noStrike">
                <a:solidFill>
                  <a:srgbClr val="dcbd86"/>
                </a:solidFill>
                <a:latin typeface="Freestyle Script"/>
              </a:rPr>
              <a:t>SALZ &amp; LICHT</a:t>
            </a:r>
            <a:br>
              <a:rPr sz="6000"/>
            </a:br>
            <a:r>
              <a:rPr b="0" i="1" lang="de-DE" sz="5300" spc="-1" strike="noStrike">
                <a:solidFill>
                  <a:schemeClr val="dk1"/>
                </a:solidFill>
                <a:latin typeface="Calibri Light"/>
              </a:rPr>
              <a:t>Eine missionarische Gemeinde</a:t>
            </a:r>
            <a:br>
              <a:rPr sz="6000"/>
            </a:br>
            <a:endParaRPr b="0" lang="en-US" sz="5300" spc="-1" strike="noStrike">
              <a:solidFill>
                <a:schemeClr val="dk1"/>
              </a:solidFill>
              <a:latin typeface="Calibri"/>
            </a:endParaRPr>
          </a:p>
        </p:txBody>
      </p:sp>
      <p:pic>
        <p:nvPicPr>
          <p:cNvPr id="68" name="Picture 5" descr=""/>
          <p:cNvPicPr/>
          <p:nvPr/>
        </p:nvPicPr>
        <p:blipFill>
          <a:blip r:embed="rId2">
            <a:biLevel thresh="50000"/>
          </a:blip>
          <a:srcRect l="45587" t="0" r="0" b="0"/>
          <a:stretch/>
        </p:blipFill>
        <p:spPr>
          <a:xfrm rot="770400">
            <a:off x="8935920" y="631800"/>
            <a:ext cx="2872800" cy="3765600"/>
          </a:xfrm>
          <a:prstGeom prst="rect">
            <a:avLst/>
          </a:prstGeom>
          <a:ln w="0">
            <a:noFill/>
          </a:ln>
        </p:spPr>
      </p:pic>
      <p:pic>
        <p:nvPicPr>
          <p:cNvPr id="69" name="Picture 7" descr=""/>
          <p:cNvPicPr/>
          <p:nvPr/>
        </p:nvPicPr>
        <p:blipFill>
          <a:blip r:embed="rId3">
            <a:biLevel thresh="50000"/>
          </a:blip>
          <a:srcRect l="0" t="0" r="53298" b="0"/>
          <a:stretch/>
        </p:blipFill>
        <p:spPr>
          <a:xfrm>
            <a:off x="0" y="599040"/>
            <a:ext cx="2465640" cy="3765600"/>
          </a:xfrm>
          <a:prstGeom prst="rect">
            <a:avLst/>
          </a:prstGeom>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 name="PlaceHolder 1"/>
          <p:cNvSpPr>
            <a:spLocks noGrp="1"/>
          </p:cNvSpPr>
          <p:nvPr>
            <p:ph type="title"/>
          </p:nvPr>
        </p:nvSpPr>
        <p:spPr>
          <a:xfrm>
            <a:off x="1334160" y="335880"/>
            <a:ext cx="9145800" cy="1325160"/>
          </a:xfrm>
          <a:prstGeom prst="rect">
            <a:avLst/>
          </a:prstGeom>
          <a:noFill/>
          <a:ln w="0">
            <a:noFill/>
          </a:ln>
        </p:spPr>
        <p:txBody>
          <a:bodyPr lIns="91440" rIns="91440" tIns="45720" bIns="45720" anchor="ctr">
            <a:normAutofit/>
          </a:bodyPr>
          <a:p>
            <a:pPr indent="0" algn="ctr" defTabSz="914400">
              <a:lnSpc>
                <a:spcPct val="90000"/>
              </a:lnSpc>
              <a:buNone/>
            </a:pPr>
            <a:r>
              <a:rPr b="0" lang="de-DE" sz="6000" spc="-1" strike="noStrike">
                <a:solidFill>
                  <a:srgbClr val="e2cf81"/>
                </a:solidFill>
                <a:latin typeface="Freestyle Script"/>
              </a:rPr>
              <a:t>LOSLASSEN.</a:t>
            </a:r>
            <a:endParaRPr b="0" lang="en-US" sz="6000" spc="-1" strike="noStrike">
              <a:solidFill>
                <a:schemeClr val="dk1"/>
              </a:solidFill>
              <a:latin typeface="Calibri"/>
            </a:endParaRPr>
          </a:p>
        </p:txBody>
      </p:sp>
      <p:sp>
        <p:nvSpPr>
          <p:cNvPr id="96" name="PlaceHolder 2"/>
          <p:cNvSpPr>
            <a:spLocks noGrp="1"/>
          </p:cNvSpPr>
          <p:nvPr>
            <p:ph/>
          </p:nvPr>
        </p:nvSpPr>
        <p:spPr>
          <a:xfrm>
            <a:off x="4000320" y="2182680"/>
            <a:ext cx="4089240" cy="3939120"/>
          </a:xfrm>
          <a:prstGeom prst="rect">
            <a:avLst/>
          </a:prstGeom>
          <a:noFill/>
          <a:ln w="0">
            <a:noFill/>
          </a:ln>
        </p:spPr>
        <p:txBody>
          <a:bodyPr lIns="91440" rIns="91440" tIns="45720" bIns="45720" anchor="t">
            <a:normAutofit/>
          </a:bodyPr>
          <a:p>
            <a:pPr indent="0" defTabSz="914400">
              <a:lnSpc>
                <a:spcPct val="90000"/>
              </a:lnSpc>
              <a:spcBef>
                <a:spcPts val="1001"/>
              </a:spcBef>
              <a:buNone/>
              <a:tabLst>
                <a:tab algn="l" pos="0"/>
              </a:tabLst>
            </a:pPr>
            <a:r>
              <a:rPr b="1" lang="de-DE" sz="2800" spc="-1" strike="noStrike">
                <a:solidFill>
                  <a:schemeClr val="dk1"/>
                </a:solidFill>
                <a:latin typeface="Calibri"/>
              </a:rPr>
              <a:t>Apostelgeschichte 13, 2+3</a:t>
            </a:r>
            <a:endParaRPr b="0" lang="en-US" sz="2800" spc="-1" strike="noStrike">
              <a:solidFill>
                <a:schemeClr val="dk1"/>
              </a:solidFill>
              <a:latin typeface="Calibri"/>
            </a:endParaRPr>
          </a:p>
          <a:p>
            <a:pPr indent="0" defTabSz="914400">
              <a:lnSpc>
                <a:spcPct val="90000"/>
              </a:lnSpc>
              <a:spcBef>
                <a:spcPts val="1001"/>
              </a:spcBef>
              <a:buNone/>
              <a:tabLst>
                <a:tab algn="l" pos="0"/>
              </a:tabLst>
            </a:pPr>
            <a:r>
              <a:rPr b="0" lang="de-DE" sz="2800" spc="-1" strike="noStrike">
                <a:solidFill>
                  <a:schemeClr val="dk1"/>
                </a:solidFill>
                <a:latin typeface="Calibri"/>
              </a:rPr>
              <a:t>„</a:t>
            </a:r>
            <a:r>
              <a:rPr b="0" lang="de-DE" sz="2800" spc="-1" strike="noStrike">
                <a:solidFill>
                  <a:schemeClr val="dk1"/>
                </a:solidFill>
                <a:latin typeface="Calibri"/>
              </a:rPr>
              <a:t>Sondert mir Barnabas und Saulus aus zu dem Werk, zu dem ich sie berufen habe!“</a:t>
            </a:r>
            <a:endParaRPr b="0" lang="en-US" sz="2800" spc="-1" strike="noStrike">
              <a:solidFill>
                <a:schemeClr val="dk1"/>
              </a:solidFill>
              <a:latin typeface="Calibri"/>
            </a:endParaRPr>
          </a:p>
          <a:p>
            <a:pPr indent="0" defTabSz="914400">
              <a:lnSpc>
                <a:spcPct val="90000"/>
              </a:lnSpc>
              <a:spcBef>
                <a:spcPts val="1001"/>
              </a:spcBef>
              <a:buNone/>
              <a:tabLst>
                <a:tab algn="l" pos="0"/>
              </a:tabLst>
            </a:pPr>
            <a:r>
              <a:rPr b="0" lang="de-DE" sz="2800" spc="-1" strike="noStrike">
                <a:solidFill>
                  <a:schemeClr val="dk1"/>
                </a:solidFill>
                <a:latin typeface="Calibri"/>
              </a:rPr>
              <a:t>Da fasteten und beteten sie, legten ihnen die Hände auf </a:t>
            </a:r>
            <a:r>
              <a:rPr b="1" lang="de-DE" sz="2800" spc="-1" strike="noStrike">
                <a:solidFill>
                  <a:srgbClr val="e2cf81"/>
                </a:solidFill>
                <a:latin typeface="Calibri"/>
              </a:rPr>
              <a:t>und ließen sie ziehen</a:t>
            </a:r>
            <a:r>
              <a:rPr b="0" lang="de-DE" sz="2800" spc="-1" strike="noStrike">
                <a:solidFill>
                  <a:srgbClr val="e2cf81"/>
                </a:solidFill>
                <a:latin typeface="Calibri"/>
              </a:rPr>
              <a:t>.</a:t>
            </a:r>
            <a:endParaRPr b="0" lang="en-US" sz="2800" spc="-1" strike="noStrike">
              <a:solidFill>
                <a:schemeClr val="dk1"/>
              </a:solidFill>
              <a:latin typeface="Calibri"/>
            </a:endParaRPr>
          </a:p>
          <a:p>
            <a:pPr indent="0" defTabSz="914400">
              <a:lnSpc>
                <a:spcPct val="90000"/>
              </a:lnSpc>
              <a:spcBef>
                <a:spcPts val="1001"/>
              </a:spcBef>
              <a:buNone/>
              <a:tabLst>
                <a:tab algn="l" pos="0"/>
              </a:tabLst>
            </a:pPr>
            <a:endParaRPr b="0" lang="en-US" sz="2800" spc="-1" strike="noStrike">
              <a:solidFill>
                <a:schemeClr val="dk1"/>
              </a:solidFill>
              <a:latin typeface="Calibri"/>
            </a:endParaRPr>
          </a:p>
          <a:p>
            <a:pPr indent="0" defTabSz="914400">
              <a:lnSpc>
                <a:spcPct val="90000"/>
              </a:lnSpc>
              <a:spcBef>
                <a:spcPts val="1001"/>
              </a:spcBef>
              <a:buNone/>
              <a:tabLst>
                <a:tab algn="l" pos="0"/>
              </a:tabLst>
            </a:pPr>
            <a:endParaRPr b="0" lang="en-US" sz="2800" spc="-1" strike="noStrike">
              <a:solidFill>
                <a:schemeClr val="dk1"/>
              </a:solidFill>
              <a:latin typeface="Calibri"/>
            </a:endParaRPr>
          </a:p>
        </p:txBody>
      </p:sp>
      <p:pic>
        <p:nvPicPr>
          <p:cNvPr id="97" name="Picture 4" descr="Barnabas And Paul Argument"/>
          <p:cNvPicPr/>
          <p:nvPr/>
        </p:nvPicPr>
        <p:blipFill>
          <a:blip r:embed="rId1"/>
          <a:srcRect l="20233" t="0" r="49005" b="0"/>
          <a:stretch/>
        </p:blipFill>
        <p:spPr>
          <a:xfrm>
            <a:off x="219240" y="214200"/>
            <a:ext cx="3526560" cy="6428880"/>
          </a:xfrm>
          <a:prstGeom prst="rect">
            <a:avLst/>
          </a:prstGeom>
          <a:ln w="0">
            <a:noFill/>
          </a:ln>
        </p:spPr>
      </p:pic>
      <p:pic>
        <p:nvPicPr>
          <p:cNvPr id="98" name="Picture 4" descr="Barnabas And Paul Argument"/>
          <p:cNvPicPr/>
          <p:nvPr/>
        </p:nvPicPr>
        <p:blipFill>
          <a:blip r:embed="rId2"/>
          <a:srcRect l="50967" t="0" r="16243" b="0"/>
          <a:stretch/>
        </p:blipFill>
        <p:spPr>
          <a:xfrm>
            <a:off x="8090280" y="214200"/>
            <a:ext cx="3759480" cy="642888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PlaceHolder 1"/>
          <p:cNvSpPr>
            <a:spLocks noGrp="1"/>
          </p:cNvSpPr>
          <p:nvPr>
            <p:ph type="title"/>
          </p:nvPr>
        </p:nvSpPr>
        <p:spPr>
          <a:xfrm>
            <a:off x="4184280" y="508680"/>
            <a:ext cx="8007480" cy="1325160"/>
          </a:xfrm>
          <a:prstGeom prst="rect">
            <a:avLst/>
          </a:prstGeom>
          <a:noFill/>
          <a:ln w="0">
            <a:noFill/>
          </a:ln>
        </p:spPr>
        <p:txBody>
          <a:bodyPr lIns="91440" rIns="91440" tIns="45720" bIns="45720" anchor="ctr">
            <a:normAutofit fontScale="90240"/>
          </a:bodyPr>
          <a:p>
            <a:pPr indent="0" algn="ctr" defTabSz="914400">
              <a:lnSpc>
                <a:spcPct val="90000"/>
              </a:lnSpc>
              <a:buNone/>
            </a:pPr>
            <a:r>
              <a:rPr b="0" lang="de-DE" sz="6600" spc="-1" strike="noStrike">
                <a:solidFill>
                  <a:srgbClr val="d4be86"/>
                </a:solidFill>
                <a:latin typeface="Freestyle Script"/>
              </a:rPr>
              <a:t>Die Herrnhuter Mission</a:t>
            </a:r>
            <a:endParaRPr b="0" lang="en-US" sz="6600" spc="-1" strike="noStrike">
              <a:solidFill>
                <a:schemeClr val="dk1"/>
              </a:solidFill>
              <a:latin typeface="Calibri"/>
            </a:endParaRPr>
          </a:p>
        </p:txBody>
      </p:sp>
      <p:pic>
        <p:nvPicPr>
          <p:cNvPr id="100" name="Picture 2" descr="Entstehungsgeschichte - Herrnhuter Sterne"/>
          <p:cNvPicPr/>
          <p:nvPr/>
        </p:nvPicPr>
        <p:blipFill>
          <a:blip r:embed="rId1"/>
          <a:stretch/>
        </p:blipFill>
        <p:spPr>
          <a:xfrm>
            <a:off x="4953960" y="1987920"/>
            <a:ext cx="6665400" cy="4504680"/>
          </a:xfrm>
          <a:prstGeom prst="rect">
            <a:avLst/>
          </a:prstGeom>
          <a:ln w="0">
            <a:noFill/>
          </a:ln>
        </p:spPr>
      </p:pic>
      <p:pic>
        <p:nvPicPr>
          <p:cNvPr id="101" name="Picture 3" descr=""/>
          <p:cNvPicPr/>
          <p:nvPr/>
        </p:nvPicPr>
        <p:blipFill>
          <a:blip r:embed="rId2"/>
          <a:stretch/>
        </p:blipFill>
        <p:spPr>
          <a:xfrm>
            <a:off x="331200" y="1171440"/>
            <a:ext cx="4210200" cy="282960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PlaceHolder 1"/>
          <p:cNvSpPr>
            <a:spLocks noGrp="1"/>
          </p:cNvSpPr>
          <p:nvPr>
            <p:ph type="title"/>
          </p:nvPr>
        </p:nvSpPr>
        <p:spPr>
          <a:xfrm>
            <a:off x="534960" y="3188160"/>
            <a:ext cx="6739560" cy="1285200"/>
          </a:xfrm>
          <a:prstGeom prst="rect">
            <a:avLst/>
          </a:prstGeom>
          <a:noFill/>
          <a:ln w="0">
            <a:noFill/>
          </a:ln>
        </p:spPr>
        <p:txBody>
          <a:bodyPr lIns="91440" rIns="91440" tIns="45720" bIns="45720" anchor="ctr">
            <a:normAutofit fontScale="49779" lnSpcReduction="20000"/>
          </a:bodyPr>
          <a:p>
            <a:pPr indent="0" algn="ctr" defTabSz="914400">
              <a:lnSpc>
                <a:spcPct val="90000"/>
              </a:lnSpc>
              <a:buNone/>
            </a:pPr>
            <a:r>
              <a:rPr b="0" lang="de-DE" sz="4400" spc="-1" strike="noStrike">
                <a:solidFill>
                  <a:schemeClr val="dk1"/>
                </a:solidFill>
                <a:latin typeface="Calibri Light"/>
              </a:rPr>
              <a:t>Wenn Jesus im Zentrum </a:t>
            </a:r>
            <a:br>
              <a:rPr sz="4400"/>
            </a:br>
            <a:r>
              <a:rPr b="0" lang="de-DE" sz="4400" spc="-1" strike="noStrike">
                <a:solidFill>
                  <a:schemeClr val="dk1"/>
                </a:solidFill>
                <a:latin typeface="Calibri Light"/>
              </a:rPr>
              <a:t>einer Gemeinde steht, </a:t>
            </a:r>
            <a:br>
              <a:rPr sz="4400"/>
            </a:br>
            <a:r>
              <a:rPr b="0" lang="de-DE" sz="4400" spc="-1" strike="noStrike">
                <a:solidFill>
                  <a:schemeClr val="dk1"/>
                </a:solidFill>
                <a:latin typeface="Calibri Light"/>
              </a:rPr>
              <a:t>dann entsteht eine Kirche, die sich nicht um sich selbst dreht, </a:t>
            </a:r>
            <a:br>
              <a:rPr sz="4400"/>
            </a:br>
            <a:r>
              <a:rPr b="0" lang="de-DE" sz="4400" spc="-1" strike="noStrike">
                <a:solidFill>
                  <a:schemeClr val="dk1"/>
                </a:solidFill>
                <a:latin typeface="Calibri Light"/>
              </a:rPr>
              <a:t>sondern sich senden lässt.</a:t>
            </a:r>
            <a:endParaRPr b="0" lang="en-US" sz="4400" spc="-1" strike="noStrike">
              <a:solidFill>
                <a:schemeClr val="dk1"/>
              </a:solidFill>
              <a:latin typeface="Calibri"/>
            </a:endParaRPr>
          </a:p>
        </p:txBody>
      </p:sp>
      <p:pic>
        <p:nvPicPr>
          <p:cNvPr id="103" name="Picture 3" descr=""/>
          <p:cNvPicPr/>
          <p:nvPr/>
        </p:nvPicPr>
        <p:blipFill>
          <a:blip r:embed="rId1"/>
          <a:srcRect l="4942" t="2681" r="4820" b="3793"/>
          <a:stretch/>
        </p:blipFill>
        <p:spPr>
          <a:xfrm>
            <a:off x="7818480" y="2007000"/>
            <a:ext cx="3347280" cy="339444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PlaceHolder 1"/>
          <p:cNvSpPr>
            <a:spLocks noGrp="1"/>
          </p:cNvSpPr>
          <p:nvPr>
            <p:ph type="title"/>
          </p:nvPr>
        </p:nvSpPr>
        <p:spPr>
          <a:xfrm>
            <a:off x="305280" y="1916280"/>
            <a:ext cx="7003080" cy="2841120"/>
          </a:xfrm>
          <a:prstGeom prst="rect">
            <a:avLst/>
          </a:prstGeom>
          <a:noFill/>
          <a:ln w="0">
            <a:noFill/>
          </a:ln>
        </p:spPr>
        <p:txBody>
          <a:bodyPr lIns="91440" rIns="91440" tIns="45720" bIns="45720" anchor="ctr">
            <a:normAutofit fontScale="74783"/>
          </a:bodyPr>
          <a:p>
            <a:pPr indent="0" algn="ctr" defTabSz="914400">
              <a:lnSpc>
                <a:spcPct val="90000"/>
              </a:lnSpc>
              <a:buNone/>
            </a:pPr>
            <a:br>
              <a:rPr sz="4400"/>
            </a:br>
            <a:r>
              <a:rPr b="0" lang="de-DE" sz="4400" spc="-1" strike="noStrike">
                <a:solidFill>
                  <a:schemeClr val="dk1"/>
                </a:solidFill>
                <a:latin typeface="Calibri Light"/>
              </a:rPr>
              <a:t>„</a:t>
            </a:r>
            <a:r>
              <a:rPr b="0" lang="de-DE" sz="4400" spc="-1" strike="noStrike">
                <a:solidFill>
                  <a:schemeClr val="dk1"/>
                </a:solidFill>
                <a:latin typeface="Calibri Light"/>
              </a:rPr>
              <a:t>Geht hin in alle Welt </a:t>
            </a:r>
            <a:br>
              <a:rPr sz="4400"/>
            </a:br>
            <a:r>
              <a:rPr b="0" lang="de-DE" sz="4400" spc="-1" strike="noStrike">
                <a:solidFill>
                  <a:schemeClr val="dk1"/>
                </a:solidFill>
                <a:latin typeface="Calibri Light"/>
              </a:rPr>
              <a:t>und verkündigt das Evangelium </a:t>
            </a:r>
            <a:br>
              <a:rPr sz="4400"/>
            </a:br>
            <a:r>
              <a:rPr b="0" lang="de-DE" sz="4400" spc="-1" strike="noStrike">
                <a:solidFill>
                  <a:schemeClr val="dk1"/>
                </a:solidFill>
                <a:latin typeface="Calibri Light"/>
              </a:rPr>
              <a:t>der ganzen Schöpfung.“</a:t>
            </a:r>
            <a:br>
              <a:rPr sz="4400"/>
            </a:br>
            <a:r>
              <a:rPr b="1" lang="de-DE" sz="4400" spc="-1" strike="noStrike">
                <a:solidFill>
                  <a:schemeClr val="dk1"/>
                </a:solidFill>
                <a:latin typeface="Calibri Light"/>
              </a:rPr>
              <a:t>Markus 16,15</a:t>
            </a:r>
            <a:br>
              <a:rPr sz="4400"/>
            </a:br>
            <a:endParaRPr b="0" lang="en-US" sz="4400" spc="-1" strike="noStrike">
              <a:solidFill>
                <a:schemeClr val="dk1"/>
              </a:solidFill>
              <a:latin typeface="Calibri"/>
            </a:endParaRPr>
          </a:p>
        </p:txBody>
      </p:sp>
      <p:pic>
        <p:nvPicPr>
          <p:cNvPr id="105" name="Picture 2" descr="Pin"/>
          <p:cNvPicPr/>
          <p:nvPr/>
        </p:nvPicPr>
        <p:blipFill>
          <a:blip r:embed="rId1"/>
          <a:srcRect l="10413" t="41184" r="7651" b="-432"/>
          <a:stretch/>
        </p:blipFill>
        <p:spPr>
          <a:xfrm>
            <a:off x="7237440" y="1080360"/>
            <a:ext cx="4484160" cy="486360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PlaceHolder 1"/>
          <p:cNvSpPr>
            <a:spLocks noGrp="1"/>
          </p:cNvSpPr>
          <p:nvPr>
            <p:ph type="title"/>
          </p:nvPr>
        </p:nvSpPr>
        <p:spPr>
          <a:xfrm>
            <a:off x="935640" y="638280"/>
            <a:ext cx="10515240" cy="1325160"/>
          </a:xfrm>
          <a:prstGeom prst="rect">
            <a:avLst/>
          </a:prstGeom>
          <a:noFill/>
          <a:ln w="0">
            <a:noFill/>
          </a:ln>
        </p:spPr>
        <p:txBody>
          <a:bodyPr lIns="91440" rIns="91440" tIns="45720" bIns="45720" anchor="ctr">
            <a:normAutofit fontScale="84102"/>
          </a:bodyPr>
          <a:p>
            <a:pPr indent="0" defTabSz="914400">
              <a:lnSpc>
                <a:spcPct val="90000"/>
              </a:lnSpc>
              <a:buNone/>
            </a:pPr>
            <a:r>
              <a:rPr b="1" lang="de-DE" sz="5400" spc="-1" strike="noStrike">
                <a:solidFill>
                  <a:srgbClr val="b1d7d6"/>
                </a:solidFill>
                <a:latin typeface="Freestyle Script"/>
              </a:rPr>
              <a:t>MISSION </a:t>
            </a:r>
            <a:r>
              <a:rPr b="0" lang="de-DE" sz="5400" spc="-1" strike="noStrike">
                <a:solidFill>
                  <a:srgbClr val="b1d7d6"/>
                </a:solidFill>
                <a:latin typeface="Freestyle Script"/>
              </a:rPr>
              <a:t>beginnt dort, wo Gott DICH hingestellt hat.</a:t>
            </a:r>
            <a:endParaRPr b="0" lang="en-US" sz="5400" spc="-1" strike="noStrike">
              <a:solidFill>
                <a:schemeClr val="dk1"/>
              </a:solidFill>
              <a:latin typeface="Calibri"/>
            </a:endParaRPr>
          </a:p>
        </p:txBody>
      </p:sp>
      <p:sp>
        <p:nvSpPr>
          <p:cNvPr id="107" name="PlaceHolder 2"/>
          <p:cNvSpPr>
            <a:spLocks noGrp="1"/>
          </p:cNvSpPr>
          <p:nvPr>
            <p:ph/>
          </p:nvPr>
        </p:nvSpPr>
        <p:spPr>
          <a:xfrm>
            <a:off x="4641840" y="3177720"/>
            <a:ext cx="6908040" cy="3851640"/>
          </a:xfrm>
          <a:prstGeom prst="rect">
            <a:avLst/>
          </a:prstGeom>
          <a:noFill/>
          <a:ln w="0">
            <a:noFill/>
          </a:ln>
        </p:spPr>
        <p:txBody>
          <a:bodyPr lIns="91440" rIns="91440" tIns="45720" bIns="45720" anchor="t">
            <a:noAutofit/>
          </a:bodyPr>
          <a:p>
            <a:pPr indent="0" algn="ctr" defTabSz="914400">
              <a:lnSpc>
                <a:spcPct val="90000"/>
              </a:lnSpc>
              <a:spcBef>
                <a:spcPts val="1001"/>
              </a:spcBef>
              <a:buNone/>
              <a:tabLst>
                <a:tab algn="l" pos="0"/>
              </a:tabLst>
            </a:pPr>
            <a:r>
              <a:rPr b="1" lang="de-DE" sz="2800" spc="-1" strike="noStrike">
                <a:solidFill>
                  <a:schemeClr val="dk1"/>
                </a:solidFill>
                <a:latin typeface="Calibri"/>
              </a:rPr>
              <a:t>Apostelgeschichte 1,8</a:t>
            </a:r>
            <a:endParaRPr b="0" lang="en-US" sz="2800" spc="-1" strike="noStrike">
              <a:solidFill>
                <a:schemeClr val="dk1"/>
              </a:solidFill>
              <a:latin typeface="Calibri"/>
            </a:endParaRPr>
          </a:p>
          <a:p>
            <a:pPr indent="0" algn="ctr" defTabSz="914400">
              <a:lnSpc>
                <a:spcPct val="90000"/>
              </a:lnSpc>
              <a:spcBef>
                <a:spcPts val="1001"/>
              </a:spcBef>
              <a:buNone/>
              <a:tabLst>
                <a:tab algn="l" pos="0"/>
              </a:tabLst>
            </a:pPr>
            <a:endParaRPr b="0" lang="en-US" sz="2800" spc="-1" strike="noStrike">
              <a:solidFill>
                <a:schemeClr val="dk1"/>
              </a:solidFill>
              <a:latin typeface="Calibri"/>
            </a:endParaRPr>
          </a:p>
          <a:p>
            <a:pPr indent="0" algn="ctr" defTabSz="914400">
              <a:lnSpc>
                <a:spcPct val="90000"/>
              </a:lnSpc>
              <a:spcBef>
                <a:spcPts val="1001"/>
              </a:spcBef>
              <a:buNone/>
              <a:tabLst>
                <a:tab algn="l" pos="0"/>
              </a:tabLst>
            </a:pPr>
            <a:r>
              <a:rPr b="0" lang="de-DE" sz="2800" spc="-1" strike="noStrike">
                <a:solidFill>
                  <a:schemeClr val="dk1"/>
                </a:solidFill>
                <a:latin typeface="Calibri"/>
              </a:rPr>
              <a:t>„</a:t>
            </a:r>
            <a:r>
              <a:rPr b="0" lang="de-DE" sz="2800" spc="-1" strike="noStrike">
                <a:solidFill>
                  <a:schemeClr val="dk1"/>
                </a:solidFill>
                <a:latin typeface="Calibri"/>
              </a:rPr>
              <a:t>Ihr werdet meine </a:t>
            </a:r>
            <a:r>
              <a:rPr b="0" lang="de-DE" sz="2800" spc="-1" strike="noStrike">
                <a:solidFill>
                  <a:srgbClr val="9ecbcf"/>
                </a:solidFill>
                <a:latin typeface="Calibri"/>
              </a:rPr>
              <a:t>Zeugen</a:t>
            </a:r>
            <a:r>
              <a:rPr b="0" lang="de-DE" sz="2800" spc="-1" strike="noStrike">
                <a:solidFill>
                  <a:schemeClr val="dk1"/>
                </a:solidFill>
                <a:latin typeface="Calibri"/>
              </a:rPr>
              <a:t> sein </a:t>
            </a:r>
            <a:endParaRPr b="0" lang="en-US" sz="2800" spc="-1" strike="noStrike">
              <a:solidFill>
                <a:schemeClr val="dk1"/>
              </a:solidFill>
              <a:latin typeface="Calibri"/>
            </a:endParaRPr>
          </a:p>
          <a:p>
            <a:pPr indent="0" algn="ctr" defTabSz="914400">
              <a:lnSpc>
                <a:spcPct val="90000"/>
              </a:lnSpc>
              <a:spcBef>
                <a:spcPts val="1001"/>
              </a:spcBef>
              <a:buNone/>
              <a:tabLst>
                <a:tab algn="l" pos="0"/>
              </a:tabLst>
            </a:pPr>
            <a:r>
              <a:rPr b="0" lang="de-DE" sz="2800" spc="-1" strike="noStrike">
                <a:solidFill>
                  <a:schemeClr val="dk1"/>
                </a:solidFill>
                <a:latin typeface="Calibri"/>
              </a:rPr>
              <a:t>in Jerusalem und in ganz Judäa </a:t>
            </a:r>
            <a:endParaRPr b="0" lang="en-US" sz="2800" spc="-1" strike="noStrike">
              <a:solidFill>
                <a:schemeClr val="dk1"/>
              </a:solidFill>
              <a:latin typeface="Calibri"/>
            </a:endParaRPr>
          </a:p>
          <a:p>
            <a:pPr indent="0" algn="ctr" defTabSz="914400">
              <a:lnSpc>
                <a:spcPct val="90000"/>
              </a:lnSpc>
              <a:spcBef>
                <a:spcPts val="1001"/>
              </a:spcBef>
              <a:buNone/>
              <a:tabLst>
                <a:tab algn="l" pos="0"/>
              </a:tabLst>
            </a:pPr>
            <a:r>
              <a:rPr b="0" lang="de-DE" sz="2800" spc="-1" strike="noStrike">
                <a:solidFill>
                  <a:schemeClr val="dk1"/>
                </a:solidFill>
                <a:latin typeface="Calibri"/>
              </a:rPr>
              <a:t>und Samarien und bis an das Ende der Erde.“</a:t>
            </a:r>
            <a:endParaRPr b="0" lang="en-US" sz="2800" spc="-1" strike="noStrike">
              <a:solidFill>
                <a:schemeClr val="dk1"/>
              </a:solidFill>
              <a:latin typeface="Calibri"/>
            </a:endParaRPr>
          </a:p>
          <a:p>
            <a:pPr indent="0" defTabSz="914400">
              <a:lnSpc>
                <a:spcPct val="90000"/>
              </a:lnSpc>
              <a:spcBef>
                <a:spcPts val="1001"/>
              </a:spcBef>
              <a:buNone/>
              <a:tabLst>
                <a:tab algn="l" pos="0"/>
              </a:tabLst>
            </a:pPr>
            <a:endParaRPr b="0" lang="en-US" sz="2800" spc="-1" strike="noStrike">
              <a:solidFill>
                <a:schemeClr val="dk1"/>
              </a:solidFill>
              <a:latin typeface="Calibri"/>
            </a:endParaRPr>
          </a:p>
          <a:p>
            <a:pPr indent="0" defTabSz="914400">
              <a:lnSpc>
                <a:spcPct val="90000"/>
              </a:lnSpc>
              <a:spcBef>
                <a:spcPts val="1001"/>
              </a:spcBef>
              <a:buNone/>
              <a:tabLst>
                <a:tab algn="l" pos="0"/>
              </a:tabLst>
            </a:pPr>
            <a:endParaRPr b="0" lang="en-US" sz="2800" spc="-1" strike="noStrike">
              <a:solidFill>
                <a:schemeClr val="dk1"/>
              </a:solidFill>
              <a:latin typeface="Calibri"/>
            </a:endParaRPr>
          </a:p>
        </p:txBody>
      </p:sp>
      <p:pic>
        <p:nvPicPr>
          <p:cNvPr id="108" name="Picture 2" descr="Pin"/>
          <p:cNvPicPr/>
          <p:nvPr/>
        </p:nvPicPr>
        <p:blipFill>
          <a:blip r:embed="rId1"/>
          <a:srcRect l="10413" t="41184" r="7651" b="-432"/>
          <a:stretch/>
        </p:blipFill>
        <p:spPr>
          <a:xfrm>
            <a:off x="544680" y="1963800"/>
            <a:ext cx="4011480" cy="4350960"/>
          </a:xfrm>
          <a:prstGeom prst="rect">
            <a:avLst/>
          </a:prstGeom>
          <a:ln w="0">
            <a:noFill/>
          </a:ln>
        </p:spPr>
      </p:pic>
      <p:sp>
        <p:nvSpPr>
          <p:cNvPr id="109" name="Arrow: Down 4"/>
          <p:cNvSpPr/>
          <p:nvPr/>
        </p:nvSpPr>
        <p:spPr>
          <a:xfrm rot="2596800">
            <a:off x="3355560" y="1397880"/>
            <a:ext cx="368280" cy="2245320"/>
          </a:xfrm>
          <a:prstGeom prst="downArrow">
            <a:avLst>
              <a:gd name="adj1" fmla="val 50000"/>
              <a:gd name="adj2" fmla="val 50000"/>
            </a:avLst>
          </a:prstGeom>
          <a:solidFill>
            <a:srgbClr val="9ecbcf"/>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b="0" lang="de-DE" sz="1800" spc="-1" strike="noStrike">
              <a:solidFill>
                <a:schemeClr val="lt1"/>
              </a:solidFill>
              <a:latin typeface="Calibri"/>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 name="PlaceHolder 1"/>
          <p:cNvSpPr>
            <a:spLocks noGrp="1"/>
          </p:cNvSpPr>
          <p:nvPr>
            <p:ph type="title"/>
          </p:nvPr>
        </p:nvSpPr>
        <p:spPr>
          <a:xfrm>
            <a:off x="633960" y="678240"/>
            <a:ext cx="10515240" cy="1325160"/>
          </a:xfrm>
          <a:prstGeom prst="rect">
            <a:avLst/>
          </a:prstGeom>
          <a:noFill/>
          <a:ln w="0">
            <a:noFill/>
          </a:ln>
        </p:spPr>
        <p:txBody>
          <a:bodyPr lIns="91440" rIns="91440" tIns="45720" bIns="45720" anchor="ctr">
            <a:noAutofit/>
          </a:bodyPr>
          <a:p>
            <a:pPr indent="0" defTabSz="914400">
              <a:lnSpc>
                <a:spcPct val="90000"/>
              </a:lnSpc>
              <a:buNone/>
            </a:pPr>
            <a:r>
              <a:rPr b="0" lang="de-DE" sz="4800" spc="-1" strike="noStrike">
                <a:solidFill>
                  <a:srgbClr val="dcbd86"/>
                </a:solidFill>
                <a:latin typeface="Freestyle Script"/>
              </a:rPr>
              <a:t>APOSTELGESCHICHTE 11,19–21</a:t>
            </a:r>
            <a:br>
              <a:rPr sz="2800"/>
            </a:br>
            <a:endParaRPr b="0" lang="en-US" sz="4800" spc="-1" strike="noStrike">
              <a:solidFill>
                <a:schemeClr val="dk1"/>
              </a:solidFill>
              <a:latin typeface="Calibri"/>
            </a:endParaRPr>
          </a:p>
        </p:txBody>
      </p:sp>
      <p:sp>
        <p:nvSpPr>
          <p:cNvPr id="71" name="PlaceHolder 2"/>
          <p:cNvSpPr>
            <a:spLocks noGrp="1"/>
          </p:cNvSpPr>
          <p:nvPr>
            <p:ph/>
          </p:nvPr>
        </p:nvSpPr>
        <p:spPr>
          <a:xfrm>
            <a:off x="3783960" y="1828800"/>
            <a:ext cx="7985880" cy="626076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b="0" lang="de-DE" sz="2800" spc="-1" strike="noStrike">
                <a:solidFill>
                  <a:schemeClr val="dk1"/>
                </a:solidFill>
                <a:latin typeface="Calibri"/>
              </a:rPr>
              <a:t>Diejenigen, die sich wegen der Verfolgung zerstreut hatten, die durch Stephanus entstanden war, kamen bis nach Phönizien, Zypern und Antiochia und redeten zunächst zu niemandem über Gott außer zu den Juden. Unter ihnen waren aber </a:t>
            </a:r>
            <a:r>
              <a:rPr b="1" lang="de-DE" sz="2800" spc="-1" strike="noStrike">
                <a:solidFill>
                  <a:srgbClr val="f5d9a9"/>
                </a:solidFill>
                <a:latin typeface="Calibri"/>
              </a:rPr>
              <a:t>einige Männer </a:t>
            </a:r>
            <a:r>
              <a:rPr b="0" lang="de-DE" sz="2800" spc="-1" strike="noStrike">
                <a:solidFill>
                  <a:schemeClr val="dk1"/>
                </a:solidFill>
                <a:latin typeface="Calibri"/>
              </a:rPr>
              <a:t>aus Zypern und Kyrene. Als sie nach Antiochia kamen, redeten sie </a:t>
            </a:r>
            <a:r>
              <a:rPr b="1" lang="de-DE" sz="2800" spc="-1" strike="noStrike">
                <a:solidFill>
                  <a:srgbClr val="f5d9a9"/>
                </a:solidFill>
                <a:latin typeface="Calibri"/>
              </a:rPr>
              <a:t>auch zu den Nichtjuden </a:t>
            </a:r>
            <a:r>
              <a:rPr b="0" lang="de-DE" sz="2800" spc="-1" strike="noStrike">
                <a:solidFill>
                  <a:schemeClr val="dk1"/>
                </a:solidFill>
                <a:latin typeface="Calibri"/>
              </a:rPr>
              <a:t>und verkündigten ihnen das Evangelium von dem Herrn Jesus. Die Hand des Herrn war mit ihnen, und eine große Zahl wurde gläubig und bekehrte sich zum Herrn. </a:t>
            </a:r>
            <a:endParaRPr b="0" lang="en-US" sz="2800" spc="-1" strike="noStrike">
              <a:solidFill>
                <a:schemeClr val="dk1"/>
              </a:solidFill>
              <a:latin typeface="Calibri"/>
            </a:endParaRPr>
          </a:p>
        </p:txBody>
      </p:sp>
      <p:pic>
        <p:nvPicPr>
          <p:cNvPr id="72" name="Picture 4" descr=""/>
          <p:cNvPicPr/>
          <p:nvPr/>
        </p:nvPicPr>
        <p:blipFill>
          <a:blip r:embed="rId1"/>
          <a:stretch/>
        </p:blipFill>
        <p:spPr>
          <a:xfrm>
            <a:off x="538560" y="2431800"/>
            <a:ext cx="1354680" cy="797400"/>
          </a:xfrm>
          <a:prstGeom prst="rect">
            <a:avLst/>
          </a:prstGeom>
          <a:ln w="0">
            <a:noFill/>
          </a:ln>
        </p:spPr>
      </p:pic>
      <p:pic>
        <p:nvPicPr>
          <p:cNvPr id="73" name="Picture 2" descr="New Testament Student Manual Chapter 32: Acts 13–15"/>
          <p:cNvPicPr/>
          <p:nvPr/>
        </p:nvPicPr>
        <p:blipFill>
          <a:blip r:embed="rId2"/>
          <a:srcRect l="45910" t="0" r="2117" b="11516"/>
          <a:stretch/>
        </p:blipFill>
        <p:spPr>
          <a:xfrm>
            <a:off x="384480" y="1828800"/>
            <a:ext cx="3128760" cy="403668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 name="PlaceHolder 1"/>
          <p:cNvSpPr>
            <a:spLocks noGrp="1"/>
          </p:cNvSpPr>
          <p:nvPr>
            <p:ph type="title"/>
          </p:nvPr>
        </p:nvSpPr>
        <p:spPr>
          <a:xfrm>
            <a:off x="838080" y="365040"/>
            <a:ext cx="10515240" cy="1325160"/>
          </a:xfrm>
          <a:prstGeom prst="rect">
            <a:avLst/>
          </a:prstGeom>
          <a:noFill/>
          <a:ln w="0">
            <a:noFill/>
          </a:ln>
        </p:spPr>
        <p:txBody>
          <a:bodyPr lIns="91440" rIns="91440" tIns="45720" bIns="45720" anchor="ctr">
            <a:normAutofit/>
          </a:bodyPr>
          <a:p>
            <a:pPr indent="0" defTabSz="914400">
              <a:lnSpc>
                <a:spcPct val="90000"/>
              </a:lnSpc>
              <a:buNone/>
            </a:pPr>
            <a:r>
              <a:rPr b="0" lang="de-DE" sz="6600" spc="-1" strike="noStrike">
                <a:solidFill>
                  <a:srgbClr val="dcbd86"/>
                </a:solidFill>
                <a:latin typeface="Freestyle Script"/>
              </a:rPr>
              <a:t>„</a:t>
            </a:r>
            <a:r>
              <a:rPr b="0" lang="de-DE" sz="6600" spc="-1" strike="noStrike">
                <a:solidFill>
                  <a:srgbClr val="dcbd86"/>
                </a:solidFill>
                <a:latin typeface="Freestyle Script"/>
              </a:rPr>
              <a:t>EINIGE MÄNNER“</a:t>
            </a:r>
            <a:endParaRPr b="0" lang="en-US" sz="6600" spc="-1" strike="noStrike">
              <a:solidFill>
                <a:schemeClr val="dk1"/>
              </a:solidFill>
              <a:latin typeface="Calibri"/>
            </a:endParaRPr>
          </a:p>
        </p:txBody>
      </p:sp>
      <p:sp>
        <p:nvSpPr>
          <p:cNvPr id="75" name="PlaceHolder 2"/>
          <p:cNvSpPr>
            <a:spLocks noGrp="1"/>
          </p:cNvSpPr>
          <p:nvPr>
            <p:ph/>
          </p:nvPr>
        </p:nvSpPr>
        <p:spPr>
          <a:xfrm>
            <a:off x="838080" y="1825560"/>
            <a:ext cx="10515240" cy="4350960"/>
          </a:xfrm>
          <a:prstGeom prst="rect">
            <a:avLst/>
          </a:prstGeom>
          <a:noFill/>
          <a:ln w="0">
            <a:noFill/>
          </a:ln>
        </p:spPr>
        <p:txBody>
          <a:bodyPr lIns="91440" rIns="91440" tIns="45720" bIns="45720" anchor="t">
            <a:normAutofit fontScale="81053" lnSpcReduction="10000"/>
          </a:bodyPr>
          <a:p>
            <a:pPr indent="0" defTabSz="914400">
              <a:lnSpc>
                <a:spcPct val="90000"/>
              </a:lnSpc>
              <a:spcBef>
                <a:spcPts val="1001"/>
              </a:spcBef>
              <a:buNone/>
              <a:tabLst>
                <a:tab algn="l" pos="0"/>
              </a:tabLst>
            </a:pPr>
            <a:r>
              <a:rPr b="0" lang="de-DE" sz="2800" spc="-1" strike="noStrike">
                <a:solidFill>
                  <a:schemeClr val="dk1"/>
                </a:solidFill>
                <a:latin typeface="Calibri"/>
              </a:rPr>
              <a:t>Sie waren</a:t>
            </a:r>
            <a:endParaRPr b="0" lang="en-US" sz="2800" spc="-1" strike="noStrike">
              <a:solidFill>
                <a:schemeClr val="dk1"/>
              </a:solidFill>
              <a:latin typeface="Calibri"/>
            </a:endParaRPr>
          </a:p>
          <a:p>
            <a:pPr lvl="1" marL="685800" indent="-228600" defTabSz="914400">
              <a:lnSpc>
                <a:spcPct val="90000"/>
              </a:lnSpc>
              <a:spcBef>
                <a:spcPts val="499"/>
              </a:spcBef>
              <a:buClr>
                <a:srgbClr val="ffffff"/>
              </a:buClr>
              <a:buFont typeface="Arial"/>
              <a:buChar char="•"/>
              <a:tabLst>
                <a:tab algn="l" pos="0"/>
              </a:tabLst>
            </a:pPr>
            <a:r>
              <a:rPr b="0" lang="de-DE" sz="2800" spc="-1" strike="noStrike">
                <a:solidFill>
                  <a:schemeClr val="dk1"/>
                </a:solidFill>
                <a:latin typeface="Calibri"/>
              </a:rPr>
              <a:t>keine Apostel</a:t>
            </a:r>
            <a:endParaRPr b="0" lang="en-US" sz="2800" spc="-1" strike="noStrike">
              <a:solidFill>
                <a:schemeClr val="dk1"/>
              </a:solidFill>
              <a:latin typeface="Calibri"/>
            </a:endParaRPr>
          </a:p>
          <a:p>
            <a:pPr lvl="1" marL="685800" indent="-228600" defTabSz="914400">
              <a:lnSpc>
                <a:spcPct val="90000"/>
              </a:lnSpc>
              <a:spcBef>
                <a:spcPts val="499"/>
              </a:spcBef>
              <a:buClr>
                <a:srgbClr val="ffffff"/>
              </a:buClr>
              <a:buFont typeface="Arial"/>
              <a:buChar char="•"/>
              <a:tabLst>
                <a:tab algn="l" pos="0"/>
              </a:tabLst>
            </a:pPr>
            <a:r>
              <a:rPr b="0" lang="de-DE" sz="2800" spc="-1" strike="noStrike">
                <a:solidFill>
                  <a:schemeClr val="dk1"/>
                </a:solidFill>
                <a:latin typeface="Calibri"/>
              </a:rPr>
              <a:t>keine bekannten Leiter</a:t>
            </a:r>
            <a:endParaRPr b="0" lang="en-US" sz="2800" spc="-1" strike="noStrike">
              <a:solidFill>
                <a:schemeClr val="dk1"/>
              </a:solidFill>
              <a:latin typeface="Calibri"/>
            </a:endParaRPr>
          </a:p>
          <a:p>
            <a:pPr lvl="1" marL="685800" indent="-228600" defTabSz="914400">
              <a:lnSpc>
                <a:spcPct val="90000"/>
              </a:lnSpc>
              <a:spcBef>
                <a:spcPts val="499"/>
              </a:spcBef>
              <a:buClr>
                <a:srgbClr val="ffffff"/>
              </a:buClr>
              <a:buFont typeface="Arial"/>
              <a:buChar char="•"/>
              <a:tabLst>
                <a:tab algn="l" pos="0"/>
              </a:tabLst>
            </a:pPr>
            <a:r>
              <a:rPr b="0" lang="de-DE" sz="2800" spc="-1" strike="noStrike">
                <a:solidFill>
                  <a:schemeClr val="dk1"/>
                </a:solidFill>
                <a:latin typeface="Calibri"/>
              </a:rPr>
              <a:t>keine wichtigen Persönlichkeiten</a:t>
            </a:r>
            <a:endParaRPr b="0" lang="en-US" sz="2800" spc="-1" strike="noStrike">
              <a:solidFill>
                <a:schemeClr val="dk1"/>
              </a:solidFill>
              <a:latin typeface="Calibri"/>
            </a:endParaRPr>
          </a:p>
          <a:p>
            <a:pPr lvl="1" marL="685800" indent="-228600" defTabSz="914400">
              <a:lnSpc>
                <a:spcPct val="90000"/>
              </a:lnSpc>
              <a:spcBef>
                <a:spcPts val="499"/>
              </a:spcBef>
              <a:buClr>
                <a:srgbClr val="ffffff"/>
              </a:buClr>
              <a:buFont typeface="Arial"/>
              <a:buChar char="•"/>
              <a:tabLst>
                <a:tab algn="l" pos="0"/>
              </a:tabLst>
            </a:pPr>
            <a:r>
              <a:rPr b="1" lang="de-DE" sz="2800" spc="-1" strike="noStrike">
                <a:solidFill>
                  <a:schemeClr val="dk1"/>
                </a:solidFill>
                <a:latin typeface="Calibri"/>
              </a:rPr>
              <a:t>Flüchtlinge</a:t>
            </a:r>
            <a:endParaRPr b="0" lang="en-US" sz="2800" spc="-1" strike="noStrike">
              <a:solidFill>
                <a:schemeClr val="dk1"/>
              </a:solidFill>
              <a:latin typeface="Calibri"/>
            </a:endParaRPr>
          </a:p>
          <a:p>
            <a:pPr indent="0" defTabSz="914400">
              <a:lnSpc>
                <a:spcPct val="90000"/>
              </a:lnSpc>
              <a:spcBef>
                <a:spcPts val="1001"/>
              </a:spcBef>
              <a:buNone/>
              <a:tabLst>
                <a:tab algn="l" pos="0"/>
              </a:tabLst>
            </a:pPr>
            <a:r>
              <a:rPr b="0" lang="de-DE" sz="2800" spc="-1" strike="noStrike">
                <a:solidFill>
                  <a:schemeClr val="dk1"/>
                </a:solidFill>
                <a:latin typeface="Calibri"/>
              </a:rPr>
              <a:t>Aber sie hatten </a:t>
            </a:r>
            <a:r>
              <a:rPr b="1" lang="de-DE" sz="2800" spc="-1" strike="noStrike">
                <a:solidFill>
                  <a:schemeClr val="dk1"/>
                </a:solidFill>
                <a:latin typeface="Calibri"/>
              </a:rPr>
              <a:t>Jesus</a:t>
            </a:r>
            <a:r>
              <a:rPr b="0" lang="de-DE" sz="2800" spc="-1" strike="noStrike">
                <a:solidFill>
                  <a:schemeClr val="dk1"/>
                </a:solidFill>
                <a:latin typeface="Calibri"/>
              </a:rPr>
              <a:t>.</a:t>
            </a:r>
            <a:endParaRPr b="0" lang="en-US" sz="2800" spc="-1" strike="noStrike">
              <a:solidFill>
                <a:schemeClr val="dk1"/>
              </a:solidFill>
              <a:latin typeface="Calibri"/>
            </a:endParaRPr>
          </a:p>
          <a:p>
            <a:pPr indent="0" defTabSz="914400">
              <a:lnSpc>
                <a:spcPct val="90000"/>
              </a:lnSpc>
              <a:spcBef>
                <a:spcPts val="1001"/>
              </a:spcBef>
              <a:buNone/>
              <a:tabLst>
                <a:tab algn="l" pos="0"/>
              </a:tabLst>
            </a:pPr>
            <a:endParaRPr b="0" lang="en-US" sz="2800" spc="-1" strike="noStrike">
              <a:solidFill>
                <a:schemeClr val="dk1"/>
              </a:solidFill>
              <a:latin typeface="Calibri"/>
            </a:endParaRPr>
          </a:p>
          <a:p>
            <a:pPr indent="0" algn="ctr" defTabSz="914400">
              <a:lnSpc>
                <a:spcPct val="90000"/>
              </a:lnSpc>
              <a:spcBef>
                <a:spcPts val="1001"/>
              </a:spcBef>
              <a:buNone/>
              <a:tabLst>
                <a:tab algn="l" pos="0"/>
              </a:tabLst>
            </a:pPr>
            <a:r>
              <a:rPr b="0" lang="de-DE" sz="5400" spc="-1" strike="noStrike">
                <a:solidFill>
                  <a:srgbClr val="f5d9a9"/>
                </a:solidFill>
                <a:latin typeface="Freestyle Script"/>
              </a:rPr>
              <a:t>Gott gebraucht Menschen, die nimand kennt, </a:t>
            </a:r>
            <a:br>
              <a:rPr sz="5400"/>
            </a:br>
            <a:r>
              <a:rPr b="0" lang="de-DE" sz="5400" spc="-1" strike="noStrike">
                <a:solidFill>
                  <a:srgbClr val="f5d9a9"/>
                </a:solidFill>
                <a:latin typeface="Freestyle Script"/>
              </a:rPr>
              <a:t>um die Welt zu verändern!</a:t>
            </a:r>
            <a:endParaRPr b="0" lang="en-US" sz="5400" spc="-1" strike="noStrike">
              <a:solidFill>
                <a:schemeClr val="dk1"/>
              </a:solidFill>
              <a:latin typeface="Calibri"/>
            </a:endParaRPr>
          </a:p>
          <a:p>
            <a:pPr indent="0" defTabSz="914400">
              <a:lnSpc>
                <a:spcPct val="90000"/>
              </a:lnSpc>
              <a:spcBef>
                <a:spcPts val="1001"/>
              </a:spcBef>
              <a:buNone/>
              <a:tabLst>
                <a:tab algn="l" pos="0"/>
              </a:tabLst>
            </a:pPr>
            <a:endParaRPr b="0" lang="en-US" sz="2800" spc="-1" strike="noStrike">
              <a:solidFill>
                <a:schemeClr val="dk1"/>
              </a:solidFill>
              <a:latin typeface="Calibri"/>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 name="PlaceHolder 1"/>
          <p:cNvSpPr>
            <a:spLocks noGrp="1"/>
          </p:cNvSpPr>
          <p:nvPr>
            <p:ph type="title"/>
          </p:nvPr>
        </p:nvSpPr>
        <p:spPr>
          <a:xfrm>
            <a:off x="813960" y="853560"/>
            <a:ext cx="10515240" cy="1325160"/>
          </a:xfrm>
          <a:prstGeom prst="rect">
            <a:avLst/>
          </a:prstGeom>
          <a:noFill/>
          <a:ln w="0">
            <a:noFill/>
          </a:ln>
        </p:spPr>
        <p:txBody>
          <a:bodyPr lIns="91440" rIns="91440" tIns="45720" bIns="45720" anchor="ctr">
            <a:normAutofit fontScale="65236"/>
          </a:bodyPr>
          <a:p>
            <a:pPr indent="0" defTabSz="914400">
              <a:lnSpc>
                <a:spcPct val="90000"/>
              </a:lnSpc>
              <a:buNone/>
            </a:pPr>
            <a:r>
              <a:rPr b="1" lang="de-DE" sz="4400" spc="-1" strike="noStrike">
                <a:solidFill>
                  <a:srgbClr val="ddc489"/>
                </a:solidFill>
                <a:latin typeface="Freestyle Script"/>
              </a:rPr>
              <a:t>PRÄSENT UND SICHTBAR</a:t>
            </a:r>
            <a:br>
              <a:rPr sz="4400"/>
            </a:br>
            <a:r>
              <a:rPr b="0" lang="de-DE" sz="4400" spc="-1" strike="noStrike">
                <a:solidFill>
                  <a:srgbClr val="ddc489"/>
                </a:solidFill>
                <a:latin typeface="Freestyle Script"/>
              </a:rPr>
              <a:t>in der Stadt</a:t>
            </a:r>
            <a:br>
              <a:rPr sz="4400"/>
            </a:br>
            <a:endParaRPr b="0" lang="en-US" sz="4400" spc="-1" strike="noStrike">
              <a:solidFill>
                <a:schemeClr val="dk1"/>
              </a:solidFill>
              <a:latin typeface="Calibri"/>
            </a:endParaRPr>
          </a:p>
        </p:txBody>
      </p:sp>
      <p:sp>
        <p:nvSpPr>
          <p:cNvPr id="77" name="PlaceHolder 2"/>
          <p:cNvSpPr>
            <a:spLocks noGrp="1"/>
          </p:cNvSpPr>
          <p:nvPr>
            <p:ph/>
          </p:nvPr>
        </p:nvSpPr>
        <p:spPr>
          <a:xfrm>
            <a:off x="701640" y="2646000"/>
            <a:ext cx="10515240" cy="4350960"/>
          </a:xfrm>
          <a:prstGeom prst="rect">
            <a:avLst/>
          </a:prstGeom>
          <a:noFill/>
          <a:ln w="0">
            <a:noFill/>
          </a:ln>
        </p:spPr>
        <p:txBody>
          <a:bodyPr lIns="91440" rIns="91440" tIns="45720" bIns="45720" anchor="t">
            <a:normAutofit/>
          </a:bodyPr>
          <a:p>
            <a:pPr indent="0" defTabSz="914400">
              <a:lnSpc>
                <a:spcPct val="90000"/>
              </a:lnSpc>
              <a:spcBef>
                <a:spcPts val="1001"/>
              </a:spcBef>
              <a:buNone/>
              <a:tabLst>
                <a:tab algn="l" pos="0"/>
              </a:tabLst>
            </a:pPr>
            <a:r>
              <a:rPr b="1" lang="de-DE" sz="2800" spc="-1" strike="noStrike">
                <a:solidFill>
                  <a:schemeClr val="dk1"/>
                </a:solidFill>
                <a:latin typeface="Calibri"/>
              </a:rPr>
              <a:t>Apostelgeschichte 11,26</a:t>
            </a:r>
            <a:endParaRPr b="0" lang="en-US" sz="2800" spc="-1" strike="noStrike">
              <a:solidFill>
                <a:schemeClr val="dk1"/>
              </a:solidFill>
              <a:latin typeface="Calibri"/>
            </a:endParaRPr>
          </a:p>
          <a:p>
            <a:pPr indent="0" defTabSz="914400">
              <a:lnSpc>
                <a:spcPct val="90000"/>
              </a:lnSpc>
              <a:spcBef>
                <a:spcPts val="1001"/>
              </a:spcBef>
              <a:buNone/>
              <a:tabLst>
                <a:tab algn="l" pos="0"/>
              </a:tabLst>
            </a:pPr>
            <a:r>
              <a:rPr b="0" lang="de-DE" sz="2800" spc="-1" strike="noStrike">
                <a:solidFill>
                  <a:schemeClr val="dk1"/>
                </a:solidFill>
                <a:latin typeface="Calibri"/>
              </a:rPr>
              <a:t>In Antiochia wurden die Jünger </a:t>
            </a:r>
            <a:br>
              <a:rPr sz="2800"/>
            </a:br>
            <a:r>
              <a:rPr b="0" lang="de-DE" sz="2800" spc="-1" strike="noStrike">
                <a:solidFill>
                  <a:schemeClr val="dk1"/>
                </a:solidFill>
                <a:latin typeface="Calibri"/>
              </a:rPr>
              <a:t>zuerst Christen genannt.</a:t>
            </a:r>
            <a:endParaRPr b="0" lang="en-US" sz="2800" spc="-1" strike="noStrike">
              <a:solidFill>
                <a:schemeClr val="dk1"/>
              </a:solidFill>
              <a:latin typeface="Calibri"/>
            </a:endParaRPr>
          </a:p>
          <a:p>
            <a:pPr indent="0" defTabSz="914400">
              <a:lnSpc>
                <a:spcPct val="90000"/>
              </a:lnSpc>
              <a:spcBef>
                <a:spcPts val="1001"/>
              </a:spcBef>
              <a:buNone/>
              <a:tabLst>
                <a:tab algn="l" pos="0"/>
              </a:tabLst>
            </a:pPr>
            <a:endParaRPr b="0" lang="en-US" sz="2800" spc="-1" strike="noStrike">
              <a:solidFill>
                <a:schemeClr val="dk1"/>
              </a:solidFill>
              <a:latin typeface="Calibri"/>
            </a:endParaRPr>
          </a:p>
          <a:p>
            <a:pPr indent="0" defTabSz="914400">
              <a:lnSpc>
                <a:spcPct val="90000"/>
              </a:lnSpc>
              <a:spcBef>
                <a:spcPts val="1001"/>
              </a:spcBef>
              <a:buNone/>
              <a:tabLst>
                <a:tab algn="l" pos="0"/>
              </a:tabLst>
            </a:pPr>
            <a:r>
              <a:rPr b="0" lang="de-DE" sz="2800" spc="-1" strike="noStrike">
                <a:solidFill>
                  <a:schemeClr val="dk1"/>
                </a:solidFill>
                <a:latin typeface="Calibri"/>
              </a:rPr>
              <a:t>Sie waren so präsent und sichtbar, </a:t>
            </a:r>
            <a:br>
              <a:rPr sz="2800"/>
            </a:br>
            <a:r>
              <a:rPr b="0" lang="de-DE" sz="2800" spc="-1" strike="noStrike">
                <a:solidFill>
                  <a:schemeClr val="dk1"/>
                </a:solidFill>
                <a:latin typeface="Calibri"/>
              </a:rPr>
              <a:t>dass die Stadt ihnen einen Namen gab:         </a:t>
            </a:r>
            <a:endParaRPr b="0" lang="en-US" sz="2800" spc="-1" strike="noStrike">
              <a:solidFill>
                <a:schemeClr val="dk1"/>
              </a:solidFill>
              <a:latin typeface="Calibri"/>
            </a:endParaRPr>
          </a:p>
          <a:p>
            <a:pPr indent="0" defTabSz="914400">
              <a:lnSpc>
                <a:spcPct val="90000"/>
              </a:lnSpc>
              <a:spcBef>
                <a:spcPts val="1001"/>
              </a:spcBef>
              <a:buNone/>
              <a:tabLst>
                <a:tab algn="l" pos="0"/>
              </a:tabLst>
            </a:pPr>
            <a:r>
              <a:rPr b="0" lang="de-DE" sz="2800" spc="-1" strike="noStrike">
                <a:solidFill>
                  <a:schemeClr val="dk1"/>
                </a:solidFill>
                <a:latin typeface="Calibri"/>
              </a:rPr>
              <a:t> </a:t>
            </a:r>
            <a:r>
              <a:rPr b="1" lang="de-DE" sz="5400" spc="-1" strike="noStrike">
                <a:solidFill>
                  <a:srgbClr val="f5d9a9"/>
                </a:solidFill>
                <a:latin typeface="Freestyle Script"/>
              </a:rPr>
              <a:t>CHRISTEN</a:t>
            </a:r>
            <a:endParaRPr b="0" lang="en-US" sz="5400" spc="-1" strike="noStrike">
              <a:solidFill>
                <a:schemeClr val="dk1"/>
              </a:solidFill>
              <a:latin typeface="Calibri"/>
            </a:endParaRPr>
          </a:p>
          <a:p>
            <a:pPr indent="0" defTabSz="914400">
              <a:lnSpc>
                <a:spcPct val="90000"/>
              </a:lnSpc>
              <a:spcBef>
                <a:spcPts val="1001"/>
              </a:spcBef>
              <a:buNone/>
              <a:tabLst>
                <a:tab algn="l" pos="0"/>
              </a:tabLst>
            </a:pPr>
            <a:endParaRPr b="0" lang="en-US" sz="2800" spc="-1" strike="noStrike">
              <a:solidFill>
                <a:schemeClr val="dk1"/>
              </a:solidFill>
              <a:latin typeface="Calibri"/>
            </a:endParaRPr>
          </a:p>
        </p:txBody>
      </p:sp>
      <p:pic>
        <p:nvPicPr>
          <p:cNvPr id="78" name="Picture 4" descr="Antioch: The Mission Base Where Disciples Were First Called Christians -  Updated American Standard Version"/>
          <p:cNvPicPr/>
          <p:nvPr/>
        </p:nvPicPr>
        <p:blipFill>
          <a:blip r:embed="rId1"/>
          <a:stretch/>
        </p:blipFill>
        <p:spPr>
          <a:xfrm>
            <a:off x="5959440" y="559440"/>
            <a:ext cx="5685840" cy="323892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 name="PlaceHolder 1"/>
          <p:cNvSpPr>
            <a:spLocks noGrp="1"/>
          </p:cNvSpPr>
          <p:nvPr>
            <p:ph type="title"/>
          </p:nvPr>
        </p:nvSpPr>
        <p:spPr>
          <a:xfrm>
            <a:off x="519480" y="955080"/>
            <a:ext cx="10515240" cy="1325160"/>
          </a:xfrm>
          <a:prstGeom prst="rect">
            <a:avLst/>
          </a:prstGeom>
          <a:noFill/>
          <a:ln w="0">
            <a:noFill/>
          </a:ln>
        </p:spPr>
        <p:txBody>
          <a:bodyPr lIns="91440" rIns="91440" tIns="45720" bIns="45720" anchor="ctr">
            <a:normAutofit/>
          </a:bodyPr>
          <a:p>
            <a:pPr indent="0" algn="ctr" defTabSz="914400">
              <a:lnSpc>
                <a:spcPct val="90000"/>
              </a:lnSpc>
              <a:buNone/>
            </a:pPr>
            <a:r>
              <a:rPr b="1" lang="de-DE" sz="5400" spc="-1" strike="noStrike">
                <a:solidFill>
                  <a:srgbClr val="ce7423"/>
                </a:solidFill>
                <a:latin typeface="Freestyle Script"/>
              </a:rPr>
              <a:t>BARNABAS</a:t>
            </a:r>
            <a:endParaRPr b="0" lang="en-US" sz="5400" spc="-1" strike="noStrike">
              <a:solidFill>
                <a:schemeClr val="dk1"/>
              </a:solidFill>
              <a:latin typeface="Calibri"/>
            </a:endParaRPr>
          </a:p>
        </p:txBody>
      </p:sp>
      <p:sp>
        <p:nvSpPr>
          <p:cNvPr id="80" name="PlaceHolder 2"/>
          <p:cNvSpPr>
            <a:spLocks noGrp="1"/>
          </p:cNvSpPr>
          <p:nvPr>
            <p:ph/>
          </p:nvPr>
        </p:nvSpPr>
        <p:spPr>
          <a:xfrm>
            <a:off x="4552920" y="2612520"/>
            <a:ext cx="7072920" cy="418248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b="1" lang="de-DE" sz="2800" spc="-1" strike="noStrike">
                <a:solidFill>
                  <a:schemeClr val="dk1"/>
                </a:solidFill>
                <a:latin typeface="Calibri"/>
              </a:rPr>
              <a:t>Apostelgeschichte 11,23–24</a:t>
            </a:r>
            <a:endParaRPr b="0" lang="en-US" sz="2800" spc="-1" strike="noStrike">
              <a:solidFill>
                <a:schemeClr val="dk1"/>
              </a:solidFill>
              <a:latin typeface="Calibri"/>
            </a:endParaRPr>
          </a:p>
          <a:p>
            <a:pPr indent="0" defTabSz="914400">
              <a:lnSpc>
                <a:spcPct val="90000"/>
              </a:lnSpc>
              <a:spcBef>
                <a:spcPts val="1001"/>
              </a:spcBef>
              <a:buNone/>
              <a:tabLst>
                <a:tab algn="l" pos="0"/>
              </a:tabLst>
            </a:pPr>
            <a:r>
              <a:rPr b="0" lang="de-DE" sz="2800" spc="-1" strike="noStrike">
                <a:solidFill>
                  <a:schemeClr val="dk1"/>
                </a:solidFill>
                <a:latin typeface="Calibri"/>
              </a:rPr>
              <a:t>Als er dort ankam, freute er sich, als er die Gnade Gottes sah, und ermutigte die Gemeinde, ganz bei dem Herrn zu bleiben. Barnabas war ein guter Mann, voll Heiligem Geist und Glauben. Und viele Menschen kamen zum Glauben</a:t>
            </a:r>
            <a:endParaRPr b="0" lang="en-US" sz="2800" spc="-1" strike="noStrike">
              <a:solidFill>
                <a:schemeClr val="dk1"/>
              </a:solidFill>
              <a:latin typeface="Calibri"/>
            </a:endParaRPr>
          </a:p>
        </p:txBody>
      </p:sp>
      <p:sp>
        <p:nvSpPr>
          <p:cNvPr id="81" name="AutoShape 2"/>
          <p:cNvSpPr/>
          <p:nvPr/>
        </p:nvSpPr>
        <p:spPr>
          <a:xfrm>
            <a:off x="5943600" y="3276720"/>
            <a:ext cx="304560" cy="304560"/>
          </a:xfrm>
          <a:prstGeom prst="rect">
            <a:avLst/>
          </a:prstGeom>
          <a:noFill/>
          <a:ln w="0">
            <a:noFill/>
          </a:ln>
        </p:spPr>
        <p:style>
          <a:lnRef idx="0"/>
          <a:fillRef idx="0"/>
          <a:effectRef idx="0"/>
          <a:fontRef idx="minor"/>
        </p:style>
        <p:txBody>
          <a:bodyPr numCol="1" spcCol="0" anchor="t">
            <a:noAutofit/>
          </a:bodyPr>
          <a:p>
            <a:pPr defTabSz="457200">
              <a:lnSpc>
                <a:spcPct val="100000"/>
              </a:lnSpc>
            </a:pPr>
            <a:endParaRPr b="0" lang="de-DE" sz="1800" spc="-1" strike="noStrike">
              <a:solidFill>
                <a:schemeClr val="dk1"/>
              </a:solidFill>
              <a:latin typeface="Calibri"/>
            </a:endParaRPr>
          </a:p>
        </p:txBody>
      </p:sp>
      <p:pic>
        <p:nvPicPr>
          <p:cNvPr id="82" name="Picture 4" descr="Barnabas And Paul Argument"/>
          <p:cNvPicPr/>
          <p:nvPr/>
        </p:nvPicPr>
        <p:blipFill>
          <a:blip r:embed="rId1"/>
          <a:srcRect l="20233" t="0" r="49005" b="0"/>
          <a:stretch/>
        </p:blipFill>
        <p:spPr>
          <a:xfrm>
            <a:off x="219240" y="214200"/>
            <a:ext cx="3526560" cy="64288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PlaceHolder 1"/>
          <p:cNvSpPr>
            <a:spLocks noGrp="1"/>
          </p:cNvSpPr>
          <p:nvPr>
            <p:ph type="title"/>
          </p:nvPr>
        </p:nvSpPr>
        <p:spPr>
          <a:xfrm>
            <a:off x="838080" y="550080"/>
            <a:ext cx="10515240" cy="1325160"/>
          </a:xfrm>
          <a:prstGeom prst="rect">
            <a:avLst/>
          </a:prstGeom>
          <a:noFill/>
          <a:ln w="0">
            <a:noFill/>
          </a:ln>
        </p:spPr>
        <p:txBody>
          <a:bodyPr lIns="91440" rIns="91440" tIns="45720" bIns="45720" anchor="ctr">
            <a:normAutofit fontScale="71601"/>
          </a:bodyPr>
          <a:p>
            <a:pPr indent="0" defTabSz="914400">
              <a:lnSpc>
                <a:spcPct val="90000"/>
              </a:lnSpc>
              <a:buNone/>
            </a:pPr>
            <a:r>
              <a:rPr b="1" lang="de-DE" sz="5400" spc="-1" strike="noStrike">
                <a:solidFill>
                  <a:srgbClr val="e69867"/>
                </a:solidFill>
                <a:latin typeface="Freestyle Script"/>
              </a:rPr>
              <a:t>EINE GEMEINDE IN GOTTES GEGENWART</a:t>
            </a:r>
            <a:br>
              <a:rPr sz="4400"/>
            </a:br>
            <a:endParaRPr b="0" lang="en-US" sz="5400" spc="-1" strike="noStrike">
              <a:solidFill>
                <a:schemeClr val="dk1"/>
              </a:solidFill>
              <a:latin typeface="Calibri"/>
            </a:endParaRPr>
          </a:p>
        </p:txBody>
      </p:sp>
      <p:sp>
        <p:nvSpPr>
          <p:cNvPr id="84" name="PlaceHolder 2"/>
          <p:cNvSpPr>
            <a:spLocks noGrp="1"/>
          </p:cNvSpPr>
          <p:nvPr>
            <p:ph/>
          </p:nvPr>
        </p:nvSpPr>
        <p:spPr>
          <a:xfrm>
            <a:off x="906120" y="1533960"/>
            <a:ext cx="10515240" cy="435096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b="1" lang="de-DE" sz="2800" spc="-1" strike="noStrike">
                <a:solidFill>
                  <a:schemeClr val="dk1"/>
                </a:solidFill>
                <a:latin typeface="Calibri"/>
              </a:rPr>
              <a:t>Apostelgeschichte 13,2</a:t>
            </a:r>
            <a:endParaRPr b="0" lang="en-US" sz="2800" spc="-1" strike="noStrike">
              <a:solidFill>
                <a:schemeClr val="dk1"/>
              </a:solidFill>
              <a:latin typeface="Calibri"/>
            </a:endParaRPr>
          </a:p>
          <a:p>
            <a:pPr indent="0" defTabSz="914400">
              <a:lnSpc>
                <a:spcPct val="90000"/>
              </a:lnSpc>
              <a:spcBef>
                <a:spcPts val="1001"/>
              </a:spcBef>
              <a:buNone/>
              <a:tabLst>
                <a:tab algn="l" pos="0"/>
              </a:tabLst>
            </a:pPr>
            <a:r>
              <a:rPr b="0" lang="de-DE" sz="2800" spc="-1" strike="noStrike">
                <a:solidFill>
                  <a:schemeClr val="dk1"/>
                </a:solidFill>
                <a:latin typeface="Calibri"/>
              </a:rPr>
              <a:t>„</a:t>
            </a:r>
            <a:r>
              <a:rPr b="0" lang="de-DE" sz="2800" spc="-1" strike="noStrike">
                <a:solidFill>
                  <a:schemeClr val="dk1"/>
                </a:solidFill>
                <a:latin typeface="Calibri"/>
              </a:rPr>
              <a:t>Als sie aber dem Herrn dienten und fasteten, sprach der Heilige Geist: Sondert mir Barnabas und Saulus aus zu dem Werk, zu dem ich sie berufen habe!“</a:t>
            </a:r>
            <a:endParaRPr b="0" lang="en-US" sz="2800" spc="-1" strike="noStrike">
              <a:solidFill>
                <a:schemeClr val="dk1"/>
              </a:solidFill>
              <a:latin typeface="Calibri"/>
            </a:endParaRPr>
          </a:p>
          <a:p>
            <a:pPr indent="0" defTabSz="914400">
              <a:lnSpc>
                <a:spcPct val="90000"/>
              </a:lnSpc>
              <a:spcBef>
                <a:spcPts val="1001"/>
              </a:spcBef>
              <a:buNone/>
              <a:tabLst>
                <a:tab algn="l" pos="0"/>
              </a:tabLst>
            </a:pPr>
            <a:endParaRPr b="0" lang="en-US" sz="2800" spc="-1" strike="noStrike">
              <a:solidFill>
                <a:schemeClr val="dk1"/>
              </a:solidFill>
              <a:latin typeface="Calibri"/>
            </a:endParaRPr>
          </a:p>
          <a:p>
            <a:pPr marL="6683400" indent="-228600" defTabSz="914400">
              <a:lnSpc>
                <a:spcPct val="90000"/>
              </a:lnSpc>
              <a:spcBef>
                <a:spcPts val="1001"/>
              </a:spcBef>
              <a:buClr>
                <a:srgbClr val="ffffff"/>
              </a:buClr>
              <a:buFont typeface="Arial"/>
              <a:buChar char="•"/>
              <a:tabLst>
                <a:tab algn="l" pos="0"/>
              </a:tabLst>
            </a:pPr>
            <a:r>
              <a:rPr b="1" lang="de-DE" sz="2800" spc="-1" strike="noStrike">
                <a:solidFill>
                  <a:schemeClr val="dk1"/>
                </a:solidFill>
                <a:latin typeface="Calibri"/>
              </a:rPr>
              <a:t>Anbetung </a:t>
            </a:r>
            <a:endParaRPr b="0" lang="en-US" sz="2800" spc="-1" strike="noStrike">
              <a:solidFill>
                <a:schemeClr val="dk1"/>
              </a:solidFill>
              <a:latin typeface="Calibri"/>
            </a:endParaRPr>
          </a:p>
          <a:p>
            <a:pPr marL="6683400" indent="-228600" defTabSz="914400">
              <a:lnSpc>
                <a:spcPct val="90000"/>
              </a:lnSpc>
              <a:spcBef>
                <a:spcPts val="1001"/>
              </a:spcBef>
              <a:buClr>
                <a:srgbClr val="ffffff"/>
              </a:buClr>
              <a:buFont typeface="Arial"/>
              <a:buChar char="•"/>
              <a:tabLst>
                <a:tab algn="l" pos="0"/>
              </a:tabLst>
            </a:pPr>
            <a:r>
              <a:rPr b="1" lang="de-DE" sz="2800" spc="-1" strike="noStrike">
                <a:solidFill>
                  <a:schemeClr val="dk1"/>
                </a:solidFill>
                <a:latin typeface="Calibri"/>
              </a:rPr>
              <a:t>Fasten </a:t>
            </a:r>
            <a:endParaRPr b="0" lang="en-US" sz="2800" spc="-1" strike="noStrike">
              <a:solidFill>
                <a:schemeClr val="dk1"/>
              </a:solidFill>
              <a:latin typeface="Calibri"/>
            </a:endParaRPr>
          </a:p>
          <a:p>
            <a:pPr marL="6683400" indent="-228600" defTabSz="914400">
              <a:lnSpc>
                <a:spcPct val="90000"/>
              </a:lnSpc>
              <a:spcBef>
                <a:spcPts val="1001"/>
              </a:spcBef>
              <a:buClr>
                <a:srgbClr val="ffffff"/>
              </a:buClr>
              <a:buFont typeface="Arial"/>
              <a:buChar char="•"/>
              <a:tabLst>
                <a:tab algn="l" pos="0"/>
              </a:tabLst>
            </a:pPr>
            <a:r>
              <a:rPr b="1" lang="de-DE" sz="2800" spc="-1" strike="noStrike">
                <a:solidFill>
                  <a:schemeClr val="dk1"/>
                </a:solidFill>
                <a:latin typeface="Calibri"/>
              </a:rPr>
              <a:t>Gebet </a:t>
            </a:r>
            <a:endParaRPr b="0" lang="en-US" sz="2800" spc="-1" strike="noStrike">
              <a:solidFill>
                <a:schemeClr val="dk1"/>
              </a:solidFill>
              <a:latin typeface="Calibri"/>
            </a:endParaRPr>
          </a:p>
          <a:p>
            <a:pPr marL="6683400" indent="-228600" defTabSz="914400">
              <a:lnSpc>
                <a:spcPct val="90000"/>
              </a:lnSpc>
              <a:spcBef>
                <a:spcPts val="1001"/>
              </a:spcBef>
              <a:buClr>
                <a:srgbClr val="ffffff"/>
              </a:buClr>
              <a:buFont typeface="Arial"/>
              <a:buChar char="•"/>
              <a:tabLst>
                <a:tab algn="l" pos="0"/>
              </a:tabLst>
            </a:pPr>
            <a:r>
              <a:rPr b="1" lang="de-DE" sz="2800" spc="-1" strike="noStrike">
                <a:solidFill>
                  <a:schemeClr val="dk1"/>
                </a:solidFill>
                <a:latin typeface="Calibri"/>
              </a:rPr>
              <a:t>Hören</a:t>
            </a:r>
            <a:endParaRPr b="0" lang="en-US" sz="2800" spc="-1" strike="noStrike">
              <a:solidFill>
                <a:schemeClr val="dk1"/>
              </a:solidFill>
              <a:latin typeface="Calibri"/>
            </a:endParaRPr>
          </a:p>
          <a:p>
            <a:pPr indent="0" defTabSz="914400">
              <a:lnSpc>
                <a:spcPct val="90000"/>
              </a:lnSpc>
              <a:spcBef>
                <a:spcPts val="1001"/>
              </a:spcBef>
              <a:buNone/>
              <a:tabLst>
                <a:tab algn="l" pos="0"/>
              </a:tabLst>
            </a:pPr>
            <a:endParaRPr b="0" lang="en-US" sz="2800" spc="-1" strike="noStrike">
              <a:solidFill>
                <a:schemeClr val="dk1"/>
              </a:solidFill>
              <a:latin typeface="Calibri"/>
            </a:endParaRPr>
          </a:p>
        </p:txBody>
      </p:sp>
      <p:pic>
        <p:nvPicPr>
          <p:cNvPr id="85" name="Picture 5" descr=""/>
          <p:cNvPicPr/>
          <p:nvPr/>
        </p:nvPicPr>
        <p:blipFill>
          <a:blip r:embed="rId1"/>
          <a:stretch/>
        </p:blipFill>
        <p:spPr>
          <a:xfrm>
            <a:off x="982440" y="3558600"/>
            <a:ext cx="5805720" cy="28476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 name="PlaceHolder 1"/>
          <p:cNvSpPr>
            <a:spLocks noGrp="1"/>
          </p:cNvSpPr>
          <p:nvPr>
            <p:ph type="title"/>
          </p:nvPr>
        </p:nvSpPr>
        <p:spPr>
          <a:xfrm>
            <a:off x="838080" y="681120"/>
            <a:ext cx="10515240" cy="1325160"/>
          </a:xfrm>
          <a:prstGeom prst="rect">
            <a:avLst/>
          </a:prstGeom>
          <a:noFill/>
          <a:ln w="0">
            <a:noFill/>
          </a:ln>
        </p:spPr>
        <p:txBody>
          <a:bodyPr lIns="91440" rIns="91440" tIns="45720" bIns="45720" anchor="ctr">
            <a:normAutofit fontScale="87285" lnSpcReduction="20000"/>
          </a:bodyPr>
          <a:p>
            <a:pPr indent="0" defTabSz="914400">
              <a:lnSpc>
                <a:spcPct val="90000"/>
              </a:lnSpc>
              <a:buNone/>
            </a:pPr>
            <a:r>
              <a:rPr b="1" lang="de-DE" sz="4400" spc="-1" strike="noStrike">
                <a:solidFill>
                  <a:srgbClr val="e69867"/>
                </a:solidFill>
                <a:latin typeface="Freestyle Script"/>
              </a:rPr>
              <a:t>VIEL TUN FÜR GOTT </a:t>
            </a:r>
            <a:br>
              <a:rPr sz="4400"/>
            </a:br>
            <a:r>
              <a:rPr b="1" lang="de-DE" sz="4400" spc="-1" strike="noStrike">
                <a:solidFill>
                  <a:srgbClr val="dcbd86"/>
                </a:solidFill>
                <a:latin typeface="Freestyle Script"/>
              </a:rPr>
              <a:t>                                 </a:t>
            </a:r>
            <a:r>
              <a:rPr b="1" lang="de-DE" sz="4400" spc="-1" strike="noStrike">
                <a:solidFill>
                  <a:schemeClr val="dk1">
                    <a:lumMod val="75000"/>
                  </a:schemeClr>
                </a:solidFill>
                <a:latin typeface="Freestyle Script"/>
              </a:rPr>
              <a:t>ABER WENIG ZEIT MIT GOTT??</a:t>
            </a:r>
            <a:endParaRPr b="0" lang="en-US" sz="4400" spc="-1" strike="noStrike">
              <a:solidFill>
                <a:schemeClr val="dk1"/>
              </a:solidFill>
              <a:latin typeface="Calibri"/>
            </a:endParaRPr>
          </a:p>
        </p:txBody>
      </p:sp>
      <p:sp>
        <p:nvSpPr>
          <p:cNvPr id="87" name="PlaceHolder 2"/>
          <p:cNvSpPr>
            <a:spLocks noGrp="1"/>
          </p:cNvSpPr>
          <p:nvPr>
            <p:ph/>
          </p:nvPr>
        </p:nvSpPr>
        <p:spPr>
          <a:xfrm>
            <a:off x="838080" y="2418840"/>
            <a:ext cx="10515240" cy="4350960"/>
          </a:xfrm>
          <a:prstGeom prst="rect">
            <a:avLst/>
          </a:prstGeom>
          <a:noFill/>
          <a:ln w="0">
            <a:noFill/>
          </a:ln>
        </p:spPr>
        <p:txBody>
          <a:bodyPr lIns="91440" rIns="91440" tIns="45720" bIns="45720" anchor="t">
            <a:normAutofit/>
          </a:bodyPr>
          <a:p>
            <a:pPr indent="0" defTabSz="914400">
              <a:lnSpc>
                <a:spcPct val="90000"/>
              </a:lnSpc>
              <a:spcBef>
                <a:spcPts val="1001"/>
              </a:spcBef>
              <a:buNone/>
              <a:tabLst>
                <a:tab algn="l" pos="0"/>
              </a:tabLst>
            </a:pPr>
            <a:r>
              <a:rPr b="0" lang="de-DE" sz="2800" spc="-1" strike="noStrike">
                <a:solidFill>
                  <a:schemeClr val="dk1"/>
                </a:solidFill>
                <a:latin typeface="Calibri"/>
              </a:rPr>
              <a:t>Wir können:</a:t>
            </a:r>
            <a:endParaRPr b="0" lang="en-US" sz="2800" spc="-1" strike="noStrike">
              <a:solidFill>
                <a:schemeClr val="dk1"/>
              </a:solidFill>
              <a:latin typeface="Calibri"/>
            </a:endParaRPr>
          </a:p>
          <a:p>
            <a:pPr lvl="2" marL="1143000" indent="-228600" defTabSz="914400">
              <a:lnSpc>
                <a:spcPct val="90000"/>
              </a:lnSpc>
              <a:spcBef>
                <a:spcPts val="499"/>
              </a:spcBef>
              <a:buClr>
                <a:srgbClr val="ffffff"/>
              </a:buClr>
              <a:buFont typeface="Arial"/>
              <a:buChar char="•"/>
              <a:tabLst>
                <a:tab algn="l" pos="0"/>
              </a:tabLst>
            </a:pPr>
            <a:r>
              <a:rPr b="0" lang="de-DE" sz="3200" spc="-1" strike="noStrike">
                <a:solidFill>
                  <a:schemeClr val="dk1"/>
                </a:solidFill>
                <a:latin typeface="Calibri"/>
              </a:rPr>
              <a:t>Gottesdienste gestalten</a:t>
            </a:r>
            <a:endParaRPr b="0" lang="en-US" sz="3200" spc="-1" strike="noStrike">
              <a:solidFill>
                <a:schemeClr val="dk1"/>
              </a:solidFill>
              <a:latin typeface="Calibri"/>
            </a:endParaRPr>
          </a:p>
          <a:p>
            <a:pPr lvl="2" marL="1143000" indent="-228600" defTabSz="914400">
              <a:lnSpc>
                <a:spcPct val="90000"/>
              </a:lnSpc>
              <a:spcBef>
                <a:spcPts val="499"/>
              </a:spcBef>
              <a:buClr>
                <a:srgbClr val="ffffff"/>
              </a:buClr>
              <a:buFont typeface="Arial"/>
              <a:buChar char="•"/>
              <a:tabLst>
                <a:tab algn="l" pos="0"/>
              </a:tabLst>
            </a:pPr>
            <a:r>
              <a:rPr b="0" lang="de-DE" sz="3200" spc="-1" strike="noStrike">
                <a:solidFill>
                  <a:schemeClr val="dk1"/>
                </a:solidFill>
                <a:latin typeface="Calibri"/>
              </a:rPr>
              <a:t>Programme machen</a:t>
            </a:r>
            <a:endParaRPr b="0" lang="en-US" sz="3200" spc="-1" strike="noStrike">
              <a:solidFill>
                <a:schemeClr val="dk1"/>
              </a:solidFill>
              <a:latin typeface="Calibri"/>
            </a:endParaRPr>
          </a:p>
          <a:p>
            <a:pPr lvl="2" marL="1143000" indent="-228600" defTabSz="914400">
              <a:lnSpc>
                <a:spcPct val="90000"/>
              </a:lnSpc>
              <a:spcBef>
                <a:spcPts val="499"/>
              </a:spcBef>
              <a:buClr>
                <a:srgbClr val="ffffff"/>
              </a:buClr>
              <a:buFont typeface="Arial"/>
              <a:buChar char="•"/>
              <a:tabLst>
                <a:tab algn="l" pos="0"/>
              </a:tabLst>
            </a:pPr>
            <a:r>
              <a:rPr b="0" lang="de-DE" sz="3200" spc="-1" strike="noStrike">
                <a:solidFill>
                  <a:schemeClr val="dk1"/>
                </a:solidFill>
                <a:latin typeface="Calibri"/>
              </a:rPr>
              <a:t>Seminare durchführen</a:t>
            </a:r>
            <a:endParaRPr b="0" lang="en-US" sz="3200" spc="-1" strike="noStrike">
              <a:solidFill>
                <a:schemeClr val="dk1"/>
              </a:solidFill>
              <a:latin typeface="Calibri"/>
            </a:endParaRPr>
          </a:p>
          <a:p>
            <a:pPr lvl="2" marL="1143000" indent="-228600" defTabSz="914400">
              <a:lnSpc>
                <a:spcPct val="90000"/>
              </a:lnSpc>
              <a:spcBef>
                <a:spcPts val="499"/>
              </a:spcBef>
              <a:buClr>
                <a:srgbClr val="ffffff"/>
              </a:buClr>
              <a:buFont typeface="Arial"/>
              <a:buChar char="•"/>
              <a:tabLst>
                <a:tab algn="l" pos="0"/>
              </a:tabLst>
            </a:pPr>
            <a:r>
              <a:rPr b="0" lang="de-DE" sz="3200" spc="-1" strike="noStrike">
                <a:solidFill>
                  <a:schemeClr val="dk1"/>
                </a:solidFill>
                <a:latin typeface="Calibri"/>
              </a:rPr>
              <a:t>Predigen und lehren</a:t>
            </a:r>
            <a:endParaRPr b="0" lang="en-US" sz="3200" spc="-1" strike="noStrike">
              <a:solidFill>
                <a:schemeClr val="dk1"/>
              </a:solidFill>
              <a:latin typeface="Calibri"/>
            </a:endParaRPr>
          </a:p>
          <a:p>
            <a:pPr indent="0" defTabSz="914400">
              <a:lnSpc>
                <a:spcPct val="90000"/>
              </a:lnSpc>
              <a:spcBef>
                <a:spcPts val="499"/>
              </a:spcBef>
              <a:buNone/>
              <a:tabLst>
                <a:tab algn="l" pos="0"/>
              </a:tabLst>
            </a:pPr>
            <a:endParaRPr b="0" lang="en-US" sz="3200" spc="-1" strike="noStrike">
              <a:solidFill>
                <a:schemeClr val="dk1"/>
              </a:solidFill>
              <a:latin typeface="Calibri"/>
            </a:endParaRPr>
          </a:p>
          <a:p>
            <a:pPr marL="914400" indent="0" defTabSz="914400">
              <a:lnSpc>
                <a:spcPct val="90000"/>
              </a:lnSpc>
              <a:spcBef>
                <a:spcPts val="499"/>
              </a:spcBef>
              <a:buNone/>
              <a:tabLst>
                <a:tab algn="l" pos="0"/>
              </a:tabLst>
            </a:pPr>
            <a:r>
              <a:rPr b="1" lang="de-DE" sz="3200" spc="-1" strike="noStrike">
                <a:solidFill>
                  <a:schemeClr val="dk1"/>
                </a:solidFill>
                <a:latin typeface="Calibri"/>
              </a:rPr>
              <a:t>              … </a:t>
            </a:r>
            <a:r>
              <a:rPr b="1" lang="de-DE" sz="3200" spc="-1" strike="noStrike">
                <a:solidFill>
                  <a:schemeClr val="dk1"/>
                </a:solidFill>
                <a:latin typeface="Calibri"/>
              </a:rPr>
              <a:t>und trotzdem innerlich leer werden.</a:t>
            </a:r>
            <a:endParaRPr b="0" lang="en-US" sz="3200" spc="-1" strike="noStrike">
              <a:solidFill>
                <a:schemeClr val="dk1"/>
              </a:solidFill>
              <a:latin typeface="Calibri"/>
            </a:endParaRPr>
          </a:p>
          <a:p>
            <a:pPr indent="0" defTabSz="914400">
              <a:lnSpc>
                <a:spcPct val="90000"/>
              </a:lnSpc>
              <a:spcBef>
                <a:spcPts val="1001"/>
              </a:spcBef>
              <a:buNone/>
              <a:tabLst>
                <a:tab algn="l" pos="0"/>
              </a:tabLst>
            </a:pPr>
            <a:endParaRPr b="0" lang="en-US" sz="2800" spc="-1" strike="noStrike">
              <a:solidFill>
                <a:schemeClr val="dk1"/>
              </a:solidFill>
              <a:latin typeface="Calibri"/>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PlaceHolder 1"/>
          <p:cNvSpPr>
            <a:spLocks noGrp="1"/>
          </p:cNvSpPr>
          <p:nvPr>
            <p:ph type="title"/>
          </p:nvPr>
        </p:nvSpPr>
        <p:spPr>
          <a:xfrm>
            <a:off x="692280" y="653760"/>
            <a:ext cx="10515240" cy="1325160"/>
          </a:xfrm>
          <a:prstGeom prst="rect">
            <a:avLst/>
          </a:prstGeom>
          <a:noFill/>
          <a:ln w="0">
            <a:noFill/>
          </a:ln>
        </p:spPr>
        <p:txBody>
          <a:bodyPr lIns="91440" rIns="91440" tIns="45720" bIns="45720" anchor="ctr">
            <a:normAutofit fontScale="70010"/>
          </a:bodyPr>
          <a:p>
            <a:pPr indent="0" algn="ctr" defTabSz="914400">
              <a:lnSpc>
                <a:spcPct val="90000"/>
              </a:lnSpc>
              <a:buNone/>
            </a:pPr>
            <a:r>
              <a:rPr b="1" lang="de-DE" sz="6000" spc="-1" strike="noStrike">
                <a:solidFill>
                  <a:srgbClr val="eacc98"/>
                </a:solidFill>
                <a:latin typeface="Freestyle Script"/>
              </a:rPr>
              <a:t>SIE HÖRTEN AUF DEN HEILIGEN GEIST</a:t>
            </a:r>
            <a:br>
              <a:rPr sz="4400"/>
            </a:br>
            <a:endParaRPr b="0" lang="en-US" sz="6000" spc="-1" strike="noStrike">
              <a:solidFill>
                <a:schemeClr val="dk1"/>
              </a:solidFill>
              <a:latin typeface="Calibri"/>
            </a:endParaRPr>
          </a:p>
        </p:txBody>
      </p:sp>
      <p:sp>
        <p:nvSpPr>
          <p:cNvPr id="89" name="PlaceHolder 2"/>
          <p:cNvSpPr>
            <a:spLocks noGrp="1"/>
          </p:cNvSpPr>
          <p:nvPr>
            <p:ph/>
          </p:nvPr>
        </p:nvSpPr>
        <p:spPr>
          <a:xfrm>
            <a:off x="4756680" y="2271240"/>
            <a:ext cx="6450840" cy="422136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b="1" lang="de-DE" sz="2800" spc="-1" strike="noStrike">
                <a:solidFill>
                  <a:schemeClr val="dk1"/>
                </a:solidFill>
                <a:latin typeface="Calibri"/>
              </a:rPr>
              <a:t>Apostelgeschichte 13,2</a:t>
            </a:r>
            <a:endParaRPr b="0" lang="en-US" sz="2800" spc="-1" strike="noStrike">
              <a:solidFill>
                <a:schemeClr val="dk1"/>
              </a:solidFill>
              <a:latin typeface="Calibri"/>
            </a:endParaRPr>
          </a:p>
          <a:p>
            <a:pPr indent="0" defTabSz="914400">
              <a:lnSpc>
                <a:spcPct val="90000"/>
              </a:lnSpc>
              <a:spcBef>
                <a:spcPts val="1001"/>
              </a:spcBef>
              <a:buNone/>
              <a:tabLst>
                <a:tab algn="l" pos="0"/>
              </a:tabLst>
            </a:pPr>
            <a:endParaRPr b="0" lang="en-US" sz="2800" spc="-1" strike="noStrike">
              <a:solidFill>
                <a:schemeClr val="dk1"/>
              </a:solidFill>
              <a:latin typeface="Calibri"/>
            </a:endParaRPr>
          </a:p>
          <a:p>
            <a:pPr indent="0" defTabSz="914400">
              <a:lnSpc>
                <a:spcPct val="90000"/>
              </a:lnSpc>
              <a:spcBef>
                <a:spcPts val="1001"/>
              </a:spcBef>
              <a:buNone/>
              <a:tabLst>
                <a:tab algn="l" pos="0"/>
              </a:tabLst>
            </a:pPr>
            <a:r>
              <a:rPr b="0" lang="de-DE" sz="2800" spc="-1" strike="noStrike">
                <a:solidFill>
                  <a:schemeClr val="dk1"/>
                </a:solidFill>
                <a:latin typeface="Calibri"/>
              </a:rPr>
              <a:t>„</a:t>
            </a:r>
            <a:r>
              <a:rPr b="0" lang="de-DE" sz="2800" spc="-1" strike="noStrike">
                <a:solidFill>
                  <a:schemeClr val="dk1"/>
                </a:solidFill>
                <a:latin typeface="Calibri"/>
              </a:rPr>
              <a:t>Als sie aber dem Herrn dienten und fasteten, </a:t>
            </a:r>
            <a:r>
              <a:rPr b="1" lang="de-DE" sz="2800" spc="-1" strike="noStrike">
                <a:solidFill>
                  <a:srgbClr val="eacc98"/>
                </a:solidFill>
                <a:latin typeface="Calibri"/>
              </a:rPr>
              <a:t>sprach der Heilige Geist</a:t>
            </a:r>
            <a:r>
              <a:rPr b="0" lang="de-DE" sz="2800" spc="-1" strike="noStrike">
                <a:solidFill>
                  <a:schemeClr val="dk1"/>
                </a:solidFill>
                <a:latin typeface="Calibri"/>
              </a:rPr>
              <a:t>: </a:t>
            </a:r>
            <a:endParaRPr b="0" lang="en-US" sz="2800" spc="-1" strike="noStrike">
              <a:solidFill>
                <a:schemeClr val="dk1"/>
              </a:solidFill>
              <a:latin typeface="Calibri"/>
            </a:endParaRPr>
          </a:p>
          <a:p>
            <a:pPr indent="0" defTabSz="914400">
              <a:lnSpc>
                <a:spcPct val="90000"/>
              </a:lnSpc>
              <a:spcBef>
                <a:spcPts val="1001"/>
              </a:spcBef>
              <a:buNone/>
              <a:tabLst>
                <a:tab algn="l" pos="0"/>
              </a:tabLst>
            </a:pPr>
            <a:r>
              <a:rPr b="0" lang="de-DE" sz="2800" spc="-1" strike="noStrike">
                <a:solidFill>
                  <a:schemeClr val="dk1"/>
                </a:solidFill>
                <a:latin typeface="Calibri"/>
              </a:rPr>
              <a:t>Sondert mir Barnabas und Saulus aus zu dem Werk, zu dem ich sie berufen habe!“</a:t>
            </a:r>
            <a:endParaRPr b="0" lang="en-US" sz="2800" spc="-1" strike="noStrike">
              <a:solidFill>
                <a:schemeClr val="dk1"/>
              </a:solidFill>
              <a:latin typeface="Calibri"/>
            </a:endParaRPr>
          </a:p>
          <a:p>
            <a:pPr indent="0" defTabSz="914400">
              <a:lnSpc>
                <a:spcPct val="90000"/>
              </a:lnSpc>
              <a:spcBef>
                <a:spcPts val="1001"/>
              </a:spcBef>
              <a:buNone/>
              <a:tabLst>
                <a:tab algn="l" pos="0"/>
              </a:tabLst>
            </a:pPr>
            <a:endParaRPr b="0" lang="en-US" sz="2800" spc="-1" strike="noStrike">
              <a:solidFill>
                <a:schemeClr val="dk1"/>
              </a:solidFill>
              <a:latin typeface="Calibri"/>
            </a:endParaRPr>
          </a:p>
        </p:txBody>
      </p:sp>
      <p:pic>
        <p:nvPicPr>
          <p:cNvPr id="90" name="Picture 5" descr=""/>
          <p:cNvPicPr/>
          <p:nvPr/>
        </p:nvPicPr>
        <p:blipFill>
          <a:blip r:embed="rId1"/>
          <a:stretch/>
        </p:blipFill>
        <p:spPr>
          <a:xfrm>
            <a:off x="633960" y="1915920"/>
            <a:ext cx="2595240" cy="3822840"/>
          </a:xfrm>
          <a:prstGeom prst="rect">
            <a:avLst/>
          </a:prstGeom>
          <a:ln w="0">
            <a:noFill/>
          </a:ln>
        </p:spPr>
      </p:pic>
      <p:sp>
        <p:nvSpPr>
          <p:cNvPr id="91" name="AutoShape 6"/>
          <p:cNvSpPr/>
          <p:nvPr/>
        </p:nvSpPr>
        <p:spPr>
          <a:xfrm>
            <a:off x="5943600" y="3276720"/>
            <a:ext cx="304560" cy="304560"/>
          </a:xfrm>
          <a:prstGeom prst="rect">
            <a:avLst/>
          </a:prstGeom>
          <a:noFill/>
          <a:ln w="0">
            <a:noFill/>
          </a:ln>
        </p:spPr>
        <p:style>
          <a:lnRef idx="0"/>
          <a:fillRef idx="0"/>
          <a:effectRef idx="0"/>
          <a:fontRef idx="minor"/>
        </p:style>
        <p:txBody>
          <a:bodyPr numCol="1" spcCol="0" anchor="t">
            <a:noAutofit/>
          </a:bodyPr>
          <a:p>
            <a:pPr defTabSz="457200">
              <a:lnSpc>
                <a:spcPct val="100000"/>
              </a:lnSpc>
            </a:pPr>
            <a:endParaRPr b="0" lang="de-DE" sz="1800" spc="-1" strike="noStrike">
              <a:solidFill>
                <a:schemeClr val="dk1"/>
              </a:solidFill>
              <a:latin typeface="Calibri"/>
            </a:endParaRPr>
          </a:p>
        </p:txBody>
      </p:sp>
      <p:pic>
        <p:nvPicPr>
          <p:cNvPr id="92" name="Picture 7" descr=""/>
          <p:cNvPicPr/>
          <p:nvPr/>
        </p:nvPicPr>
        <p:blipFill>
          <a:blip r:embed="rId2"/>
          <a:srcRect l="45984" t="0" r="0" b="0"/>
          <a:stretch/>
        </p:blipFill>
        <p:spPr>
          <a:xfrm>
            <a:off x="446040" y="1915920"/>
            <a:ext cx="3755880" cy="391212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PlaceHolder 1"/>
          <p:cNvSpPr>
            <a:spLocks noGrp="1"/>
          </p:cNvSpPr>
          <p:nvPr>
            <p:ph/>
          </p:nvPr>
        </p:nvSpPr>
        <p:spPr>
          <a:xfrm>
            <a:off x="-1098360" y="2141640"/>
            <a:ext cx="10515240" cy="4350960"/>
          </a:xfrm>
          <a:prstGeom prst="rect">
            <a:avLst/>
          </a:prstGeom>
          <a:noFill/>
          <a:ln w="0">
            <a:noFill/>
          </a:ln>
        </p:spPr>
        <p:txBody>
          <a:bodyPr lIns="91440" rIns="91440" tIns="45720" bIns="45720" anchor="t">
            <a:noAutofit/>
          </a:bodyPr>
          <a:p>
            <a:pPr indent="0" algn="ctr" defTabSz="914400">
              <a:lnSpc>
                <a:spcPct val="90000"/>
              </a:lnSpc>
              <a:spcBef>
                <a:spcPts val="1001"/>
              </a:spcBef>
              <a:buNone/>
              <a:tabLst>
                <a:tab algn="l" pos="0"/>
              </a:tabLst>
            </a:pPr>
            <a:r>
              <a:rPr b="1" lang="de-DE" sz="2800" spc="-1" strike="noStrike">
                <a:solidFill>
                  <a:schemeClr val="dk1"/>
                </a:solidFill>
                <a:latin typeface="Calibri"/>
              </a:rPr>
              <a:t>„</a:t>
            </a:r>
            <a:r>
              <a:rPr b="1" lang="de-DE" sz="2800" spc="-1" strike="noStrike">
                <a:solidFill>
                  <a:schemeClr val="dk1"/>
                </a:solidFill>
                <a:latin typeface="Calibri"/>
              </a:rPr>
              <a:t>Wenn du für Gott brennst, </a:t>
            </a:r>
            <a:endParaRPr b="0" lang="en-US" sz="2800" spc="-1" strike="noStrike">
              <a:solidFill>
                <a:schemeClr val="dk1"/>
              </a:solidFill>
              <a:latin typeface="Calibri"/>
            </a:endParaRPr>
          </a:p>
          <a:p>
            <a:pPr indent="0" algn="ctr" defTabSz="914400">
              <a:lnSpc>
                <a:spcPct val="90000"/>
              </a:lnSpc>
              <a:spcBef>
                <a:spcPts val="1001"/>
              </a:spcBef>
              <a:buNone/>
              <a:tabLst>
                <a:tab algn="l" pos="0"/>
              </a:tabLst>
            </a:pPr>
            <a:r>
              <a:rPr b="1" lang="de-DE" sz="2800" spc="-1" strike="noStrike">
                <a:solidFill>
                  <a:schemeClr val="dk1"/>
                </a:solidFill>
                <a:latin typeface="Calibri"/>
              </a:rPr>
              <a:t>werden Menschen </a:t>
            </a:r>
            <a:endParaRPr b="0" lang="en-US" sz="2800" spc="-1" strike="noStrike">
              <a:solidFill>
                <a:schemeClr val="dk1"/>
              </a:solidFill>
              <a:latin typeface="Calibri"/>
            </a:endParaRPr>
          </a:p>
          <a:p>
            <a:pPr indent="0" algn="ctr" defTabSz="914400">
              <a:lnSpc>
                <a:spcPct val="90000"/>
              </a:lnSpc>
              <a:spcBef>
                <a:spcPts val="1001"/>
              </a:spcBef>
              <a:buNone/>
              <a:tabLst>
                <a:tab algn="l" pos="0"/>
              </a:tabLst>
            </a:pPr>
            <a:r>
              <a:rPr b="1" lang="de-DE" sz="2800" spc="-1" strike="noStrike">
                <a:solidFill>
                  <a:schemeClr val="dk1"/>
                </a:solidFill>
                <a:latin typeface="Calibri"/>
              </a:rPr>
              <a:t>von weit herkommen, </a:t>
            </a:r>
            <a:endParaRPr b="0" lang="en-US" sz="2800" spc="-1" strike="noStrike">
              <a:solidFill>
                <a:schemeClr val="dk1"/>
              </a:solidFill>
              <a:latin typeface="Calibri"/>
            </a:endParaRPr>
          </a:p>
          <a:p>
            <a:pPr indent="0" algn="ctr" defTabSz="914400">
              <a:lnSpc>
                <a:spcPct val="90000"/>
              </a:lnSpc>
              <a:spcBef>
                <a:spcPts val="1001"/>
              </a:spcBef>
              <a:buNone/>
              <a:tabLst>
                <a:tab algn="l" pos="0"/>
              </a:tabLst>
            </a:pPr>
            <a:r>
              <a:rPr b="1" lang="de-DE" sz="2800" spc="-1" strike="noStrike">
                <a:solidFill>
                  <a:schemeClr val="dk1"/>
                </a:solidFill>
                <a:latin typeface="Calibri"/>
              </a:rPr>
              <a:t>um das Feuer zu sehen.“</a:t>
            </a:r>
            <a:endParaRPr b="0" lang="en-US" sz="2800" spc="-1" strike="noStrike">
              <a:solidFill>
                <a:schemeClr val="dk1"/>
              </a:solidFill>
              <a:latin typeface="Calibri"/>
            </a:endParaRPr>
          </a:p>
          <a:p>
            <a:pPr indent="0" algn="ctr" defTabSz="914400">
              <a:lnSpc>
                <a:spcPct val="90000"/>
              </a:lnSpc>
              <a:spcBef>
                <a:spcPts val="1001"/>
              </a:spcBef>
              <a:buNone/>
              <a:tabLst>
                <a:tab algn="l" pos="0"/>
              </a:tabLst>
            </a:pPr>
            <a:endParaRPr b="0" lang="en-US" sz="2800" spc="-1" strike="noStrike">
              <a:solidFill>
                <a:schemeClr val="dk1"/>
              </a:solidFill>
              <a:latin typeface="Calibri"/>
            </a:endParaRPr>
          </a:p>
          <a:p>
            <a:pPr indent="0" algn="ctr" defTabSz="914400">
              <a:lnSpc>
                <a:spcPct val="90000"/>
              </a:lnSpc>
              <a:spcBef>
                <a:spcPts val="1001"/>
              </a:spcBef>
              <a:buNone/>
              <a:tabLst>
                <a:tab algn="l" pos="0"/>
              </a:tabLst>
            </a:pPr>
            <a:r>
              <a:rPr b="1" lang="de-DE" sz="2800" spc="-1" strike="noStrike">
                <a:solidFill>
                  <a:schemeClr val="dk1"/>
                </a:solidFill>
                <a:latin typeface="Brush Script MT"/>
              </a:rPr>
              <a:t>John Wesley</a:t>
            </a:r>
            <a:endParaRPr b="0" lang="en-US" sz="2800" spc="-1" strike="noStrike">
              <a:solidFill>
                <a:schemeClr val="dk1"/>
              </a:solidFill>
              <a:latin typeface="Calibri"/>
            </a:endParaRPr>
          </a:p>
          <a:p>
            <a:pPr indent="0" algn="ctr" defTabSz="914400">
              <a:lnSpc>
                <a:spcPct val="90000"/>
              </a:lnSpc>
              <a:spcBef>
                <a:spcPts val="1001"/>
              </a:spcBef>
              <a:buNone/>
              <a:tabLst>
                <a:tab algn="l" pos="0"/>
              </a:tabLst>
            </a:pPr>
            <a:endParaRPr b="0" lang="en-US" sz="2800" spc="-1" strike="noStrike">
              <a:solidFill>
                <a:schemeClr val="dk1"/>
              </a:solidFill>
              <a:latin typeface="Calibri"/>
            </a:endParaRPr>
          </a:p>
        </p:txBody>
      </p:sp>
      <p:sp>
        <p:nvSpPr>
          <p:cNvPr id="94" name="Picture 2"/>
          <p:cNvSpPr/>
          <p:nvPr/>
        </p:nvSpPr>
        <p:spPr>
          <a:xfrm>
            <a:off x="8039520" y="2009880"/>
            <a:ext cx="2755080" cy="3300480"/>
          </a:xfrm>
          <a:prstGeom prst="roundRect">
            <a:avLst>
              <a:gd name="adj" fmla="val 4167"/>
            </a:avLst>
          </a:prstGeom>
          <a:blipFill rotWithShape="0">
            <a:blip r:embed="rId1"/>
            <a:srcRect/>
            <a:stretch/>
          </a:blipFill>
          <a:ln cap="sq" w="76200">
            <a:solidFill>
              <a:srgbClr val="292929"/>
            </a:solidFill>
            <a:miter/>
          </a:ln>
          <a:effectLst>
            <a:reflection algn="bl" blurRad="12700" dir="5400000" dist="5000" endPos="28000" rotWithShape="0" stA="28000" sy="-100000"/>
          </a:effectLst>
          <a:scene3d>
            <a:camera prst="orthographicFront"/>
            <a:lightRig dir="t" rig="threePt">
              <a:rot lat="0" lon="0" rev="2700000"/>
            </a:lightRig>
          </a:scene3d>
          <a:sp3d>
            <a:bevelT h="38100"/>
            <a:contourClr>
              <a:srgbClr val="c0c0c0"/>
            </a:contourClr>
          </a:sp3d>
        </p:spPr>
        <p:style>
          <a:lnRef idx="0"/>
          <a:fillRef idx="0"/>
          <a:effectRef idx="0"/>
          <a:fontRef idx="minor"/>
        </p:style>
        <p:txBody>
          <a:bodyPr lIns="90000" rIns="90000" tIns="45000" bIns="45000" anchor="t">
            <a:noAutofit/>
          </a:bodyPr>
          <a:p>
            <a:endParaRPr b="0" lang="de-DE"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0.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8.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Office Theme</Template>
  <TotalTime>3</TotalTime>
  <Application>LibreOffice/24.2.7.2$Linux_X86_64 LibreOffice_project/420$Build-2</Application>
  <AppVersion>15.0000</AppVersion>
  <Words>605</Words>
  <Paragraphs>127</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2026-08-15T18:47:03Z</dcterms:created>
  <dc:creator>Jerome Rasiah</dc:creator>
  <dc:description/>
  <dc:language>de-DE</dc:language>
  <cp:lastModifiedBy>Angelika Fetzer-Arnold</cp:lastModifiedBy>
  <dcterms:modified xsi:type="dcterms:W3CDTF">2026-08-19T14:59:21Z</dcterms:modified>
  <cp:revision>33</cp:revision>
  <dc:subject/>
  <dc:title>Antiochia: SALZ &amp; LICHT  Eine Gemeinde,  die die Welt veränderte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vt:i4>
  </property>
  <property fmtid="{D5CDD505-2E9C-101B-9397-08002B2CF9AE}" pid="3" name="PresentationFormat">
    <vt:lpwstr>Widescreen</vt:lpwstr>
  </property>
  <property fmtid="{D5CDD505-2E9C-101B-9397-08002B2CF9AE}" pid="4" name="Slides">
    <vt:i4>40</vt:i4>
  </property>
</Properties>
</file>