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74" r:id="rId9"/>
    <p:sldId id="263" r:id="rId10"/>
    <p:sldId id="272" r:id="rId11"/>
    <p:sldId id="264" r:id="rId12"/>
    <p:sldId id="265" r:id="rId13"/>
    <p:sldId id="266" r:id="rId14"/>
    <p:sldId id="273" r:id="rId15"/>
    <p:sldId id="267" r:id="rId16"/>
    <p:sldId id="268" r:id="rId17"/>
    <p:sldId id="269" r:id="rId18"/>
    <p:sldId id="275" r:id="rId19"/>
    <p:sldId id="270" r:id="rId20"/>
    <p:sldId id="271" r:id="rId21"/>
  </p:sldIdLst>
  <p:sldSz cx="12192000" cy="6858000"/>
  <p:notesSz cx="6888163" cy="967105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68" d="100"/>
          <a:sy n="68" d="100"/>
        </p:scale>
        <p:origin x="81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766DA6-1E50-E641-C47D-A95F83A98F6A}"/>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DBA5EE8E-1FC1-7D8D-7EC6-40F58225444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183A8D66-68E2-77F6-A1C8-D4040B2A01E9}"/>
              </a:ext>
            </a:extLst>
          </p:cNvPr>
          <p:cNvSpPr>
            <a:spLocks noGrp="1"/>
          </p:cNvSpPr>
          <p:nvPr>
            <p:ph type="dt" sz="half" idx="10"/>
          </p:nvPr>
        </p:nvSpPr>
        <p:spPr/>
        <p:txBody>
          <a:bodyPr/>
          <a:lstStyle/>
          <a:p>
            <a:fld id="{628375B6-9DF8-48EE-A618-030E225B8A68}" type="datetimeFigureOut">
              <a:rPr lang="de-DE" smtClean="0"/>
              <a:t>14.11.2025</a:t>
            </a:fld>
            <a:endParaRPr lang="de-DE"/>
          </a:p>
        </p:txBody>
      </p:sp>
      <p:sp>
        <p:nvSpPr>
          <p:cNvPr id="5" name="Fußzeilenplatzhalter 4">
            <a:extLst>
              <a:ext uri="{FF2B5EF4-FFF2-40B4-BE49-F238E27FC236}">
                <a16:creationId xmlns:a16="http://schemas.microsoft.com/office/drawing/2014/main" id="{1311257B-FE2B-F925-A84C-39053C5C7DB9}"/>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0DB90ECD-4B92-F4E0-7E18-D28BE68ABA48}"/>
              </a:ext>
            </a:extLst>
          </p:cNvPr>
          <p:cNvSpPr>
            <a:spLocks noGrp="1"/>
          </p:cNvSpPr>
          <p:nvPr>
            <p:ph type="sldNum" sz="quarter" idx="12"/>
          </p:nvPr>
        </p:nvSpPr>
        <p:spPr/>
        <p:txBody>
          <a:bodyPr/>
          <a:lstStyle/>
          <a:p>
            <a:fld id="{93B804B3-B233-49DC-928C-533F562E0CDF}" type="slidenum">
              <a:rPr lang="de-DE" smtClean="0"/>
              <a:t>‹Nr.›</a:t>
            </a:fld>
            <a:endParaRPr lang="de-DE"/>
          </a:p>
        </p:txBody>
      </p:sp>
    </p:spTree>
    <p:extLst>
      <p:ext uri="{BB962C8B-B14F-4D97-AF65-F5344CB8AC3E}">
        <p14:creationId xmlns:p14="http://schemas.microsoft.com/office/powerpoint/2010/main" val="12954043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47F0ED-A6F1-78B4-9FE9-7C2B5F6BE324}"/>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8968544A-99BC-5D91-A93D-851435549993}"/>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E1D1A6F-5699-C670-DAC7-7FADE38B32AD}"/>
              </a:ext>
            </a:extLst>
          </p:cNvPr>
          <p:cNvSpPr>
            <a:spLocks noGrp="1"/>
          </p:cNvSpPr>
          <p:nvPr>
            <p:ph type="dt" sz="half" idx="10"/>
          </p:nvPr>
        </p:nvSpPr>
        <p:spPr/>
        <p:txBody>
          <a:bodyPr/>
          <a:lstStyle/>
          <a:p>
            <a:fld id="{628375B6-9DF8-48EE-A618-030E225B8A68}" type="datetimeFigureOut">
              <a:rPr lang="de-DE" smtClean="0"/>
              <a:t>14.11.2025</a:t>
            </a:fld>
            <a:endParaRPr lang="de-DE"/>
          </a:p>
        </p:txBody>
      </p:sp>
      <p:sp>
        <p:nvSpPr>
          <p:cNvPr id="5" name="Fußzeilenplatzhalter 4">
            <a:extLst>
              <a:ext uri="{FF2B5EF4-FFF2-40B4-BE49-F238E27FC236}">
                <a16:creationId xmlns:a16="http://schemas.microsoft.com/office/drawing/2014/main" id="{E7D2729A-81B4-0E52-2353-D9E8139FEDD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0FB05D5-CCC6-2499-FB3D-44B0373BA48F}"/>
              </a:ext>
            </a:extLst>
          </p:cNvPr>
          <p:cNvSpPr>
            <a:spLocks noGrp="1"/>
          </p:cNvSpPr>
          <p:nvPr>
            <p:ph type="sldNum" sz="quarter" idx="12"/>
          </p:nvPr>
        </p:nvSpPr>
        <p:spPr/>
        <p:txBody>
          <a:bodyPr/>
          <a:lstStyle/>
          <a:p>
            <a:fld id="{93B804B3-B233-49DC-928C-533F562E0CDF}" type="slidenum">
              <a:rPr lang="de-DE" smtClean="0"/>
              <a:t>‹Nr.›</a:t>
            </a:fld>
            <a:endParaRPr lang="de-DE"/>
          </a:p>
        </p:txBody>
      </p:sp>
    </p:spTree>
    <p:extLst>
      <p:ext uri="{BB962C8B-B14F-4D97-AF65-F5344CB8AC3E}">
        <p14:creationId xmlns:p14="http://schemas.microsoft.com/office/powerpoint/2010/main" val="4133510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D96B8AD7-5674-CF6C-CD57-C3FAAC74F1D5}"/>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4F2D0E2F-F652-DC51-2E76-D72445002CE2}"/>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552838E-52BA-1B22-CBEC-6F323289911F}"/>
              </a:ext>
            </a:extLst>
          </p:cNvPr>
          <p:cNvSpPr>
            <a:spLocks noGrp="1"/>
          </p:cNvSpPr>
          <p:nvPr>
            <p:ph type="dt" sz="half" idx="10"/>
          </p:nvPr>
        </p:nvSpPr>
        <p:spPr/>
        <p:txBody>
          <a:bodyPr/>
          <a:lstStyle/>
          <a:p>
            <a:fld id="{628375B6-9DF8-48EE-A618-030E225B8A68}" type="datetimeFigureOut">
              <a:rPr lang="de-DE" smtClean="0"/>
              <a:t>14.11.2025</a:t>
            </a:fld>
            <a:endParaRPr lang="de-DE"/>
          </a:p>
        </p:txBody>
      </p:sp>
      <p:sp>
        <p:nvSpPr>
          <p:cNvPr id="5" name="Fußzeilenplatzhalter 4">
            <a:extLst>
              <a:ext uri="{FF2B5EF4-FFF2-40B4-BE49-F238E27FC236}">
                <a16:creationId xmlns:a16="http://schemas.microsoft.com/office/drawing/2014/main" id="{6C08FBCD-B6B7-A59C-05F1-9057F0D146F4}"/>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2EDA62F9-27EA-00C2-A553-62601FA4C1AC}"/>
              </a:ext>
            </a:extLst>
          </p:cNvPr>
          <p:cNvSpPr>
            <a:spLocks noGrp="1"/>
          </p:cNvSpPr>
          <p:nvPr>
            <p:ph type="sldNum" sz="quarter" idx="12"/>
          </p:nvPr>
        </p:nvSpPr>
        <p:spPr/>
        <p:txBody>
          <a:bodyPr/>
          <a:lstStyle/>
          <a:p>
            <a:fld id="{93B804B3-B233-49DC-928C-533F562E0CDF}" type="slidenum">
              <a:rPr lang="de-DE" smtClean="0"/>
              <a:t>‹Nr.›</a:t>
            </a:fld>
            <a:endParaRPr lang="de-DE"/>
          </a:p>
        </p:txBody>
      </p:sp>
    </p:spTree>
    <p:extLst>
      <p:ext uri="{BB962C8B-B14F-4D97-AF65-F5344CB8AC3E}">
        <p14:creationId xmlns:p14="http://schemas.microsoft.com/office/powerpoint/2010/main" val="12818314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AD6201-77FB-BF7E-C671-F194979EED06}"/>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77AA640E-7AB9-C9E4-84B4-D889CD07EACD}"/>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36B749A6-E829-9686-9728-05BD5138858C}"/>
              </a:ext>
            </a:extLst>
          </p:cNvPr>
          <p:cNvSpPr>
            <a:spLocks noGrp="1"/>
          </p:cNvSpPr>
          <p:nvPr>
            <p:ph type="dt" sz="half" idx="10"/>
          </p:nvPr>
        </p:nvSpPr>
        <p:spPr/>
        <p:txBody>
          <a:bodyPr/>
          <a:lstStyle/>
          <a:p>
            <a:fld id="{628375B6-9DF8-48EE-A618-030E225B8A68}" type="datetimeFigureOut">
              <a:rPr lang="de-DE" smtClean="0"/>
              <a:t>14.11.2025</a:t>
            </a:fld>
            <a:endParaRPr lang="de-DE"/>
          </a:p>
        </p:txBody>
      </p:sp>
      <p:sp>
        <p:nvSpPr>
          <p:cNvPr id="5" name="Fußzeilenplatzhalter 4">
            <a:extLst>
              <a:ext uri="{FF2B5EF4-FFF2-40B4-BE49-F238E27FC236}">
                <a16:creationId xmlns:a16="http://schemas.microsoft.com/office/drawing/2014/main" id="{5D17FDA9-26D5-EE43-EF65-D647CAC3A51F}"/>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3E761451-85B8-6B9A-AA88-FC1EEBD744D4}"/>
              </a:ext>
            </a:extLst>
          </p:cNvPr>
          <p:cNvSpPr>
            <a:spLocks noGrp="1"/>
          </p:cNvSpPr>
          <p:nvPr>
            <p:ph type="sldNum" sz="quarter" idx="12"/>
          </p:nvPr>
        </p:nvSpPr>
        <p:spPr/>
        <p:txBody>
          <a:bodyPr/>
          <a:lstStyle/>
          <a:p>
            <a:fld id="{93B804B3-B233-49DC-928C-533F562E0CDF}" type="slidenum">
              <a:rPr lang="de-DE" smtClean="0"/>
              <a:t>‹Nr.›</a:t>
            </a:fld>
            <a:endParaRPr lang="de-DE"/>
          </a:p>
        </p:txBody>
      </p:sp>
    </p:spTree>
    <p:extLst>
      <p:ext uri="{BB962C8B-B14F-4D97-AF65-F5344CB8AC3E}">
        <p14:creationId xmlns:p14="http://schemas.microsoft.com/office/powerpoint/2010/main" val="25816955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F056A1-DBB9-F48B-A5AD-90E3316092B4}"/>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DAA37D15-3CAC-26B7-A211-6378A91A49E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A13AB20E-4EA7-B452-77D4-BB7E909FB1BE}"/>
              </a:ext>
            </a:extLst>
          </p:cNvPr>
          <p:cNvSpPr>
            <a:spLocks noGrp="1"/>
          </p:cNvSpPr>
          <p:nvPr>
            <p:ph type="dt" sz="half" idx="10"/>
          </p:nvPr>
        </p:nvSpPr>
        <p:spPr/>
        <p:txBody>
          <a:bodyPr/>
          <a:lstStyle/>
          <a:p>
            <a:fld id="{628375B6-9DF8-48EE-A618-030E225B8A68}" type="datetimeFigureOut">
              <a:rPr lang="de-DE" smtClean="0"/>
              <a:t>14.11.2025</a:t>
            </a:fld>
            <a:endParaRPr lang="de-DE"/>
          </a:p>
        </p:txBody>
      </p:sp>
      <p:sp>
        <p:nvSpPr>
          <p:cNvPr id="5" name="Fußzeilenplatzhalter 4">
            <a:extLst>
              <a:ext uri="{FF2B5EF4-FFF2-40B4-BE49-F238E27FC236}">
                <a16:creationId xmlns:a16="http://schemas.microsoft.com/office/drawing/2014/main" id="{4EABF70F-8016-8973-04FB-6EBFEBF0DD79}"/>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E79109AB-9C44-6DCD-9D89-3EEEB1F68CEE}"/>
              </a:ext>
            </a:extLst>
          </p:cNvPr>
          <p:cNvSpPr>
            <a:spLocks noGrp="1"/>
          </p:cNvSpPr>
          <p:nvPr>
            <p:ph type="sldNum" sz="quarter" idx="12"/>
          </p:nvPr>
        </p:nvSpPr>
        <p:spPr/>
        <p:txBody>
          <a:bodyPr/>
          <a:lstStyle/>
          <a:p>
            <a:fld id="{93B804B3-B233-49DC-928C-533F562E0CDF}" type="slidenum">
              <a:rPr lang="de-DE" smtClean="0"/>
              <a:t>‹Nr.›</a:t>
            </a:fld>
            <a:endParaRPr lang="de-DE"/>
          </a:p>
        </p:txBody>
      </p:sp>
    </p:spTree>
    <p:extLst>
      <p:ext uri="{BB962C8B-B14F-4D97-AF65-F5344CB8AC3E}">
        <p14:creationId xmlns:p14="http://schemas.microsoft.com/office/powerpoint/2010/main" val="22205018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17729CC-A1AA-21C2-5CB5-86C8BE60E477}"/>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E75E2B7E-1E4B-404F-8F7F-ED095A469A14}"/>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D99D38E7-CC3D-C738-425A-0C261A1CDB4A}"/>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BDAA2182-457C-E0E7-D845-994B037B8C59}"/>
              </a:ext>
            </a:extLst>
          </p:cNvPr>
          <p:cNvSpPr>
            <a:spLocks noGrp="1"/>
          </p:cNvSpPr>
          <p:nvPr>
            <p:ph type="dt" sz="half" idx="10"/>
          </p:nvPr>
        </p:nvSpPr>
        <p:spPr/>
        <p:txBody>
          <a:bodyPr/>
          <a:lstStyle/>
          <a:p>
            <a:fld id="{628375B6-9DF8-48EE-A618-030E225B8A68}" type="datetimeFigureOut">
              <a:rPr lang="de-DE" smtClean="0"/>
              <a:t>14.11.2025</a:t>
            </a:fld>
            <a:endParaRPr lang="de-DE"/>
          </a:p>
        </p:txBody>
      </p:sp>
      <p:sp>
        <p:nvSpPr>
          <p:cNvPr id="6" name="Fußzeilenplatzhalter 5">
            <a:extLst>
              <a:ext uri="{FF2B5EF4-FFF2-40B4-BE49-F238E27FC236}">
                <a16:creationId xmlns:a16="http://schemas.microsoft.com/office/drawing/2014/main" id="{7B5F3F8C-1C63-B662-2F02-1C9265CAEA5E}"/>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878F7E4E-419F-A909-1E62-45A72E62DBC1}"/>
              </a:ext>
            </a:extLst>
          </p:cNvPr>
          <p:cNvSpPr>
            <a:spLocks noGrp="1"/>
          </p:cNvSpPr>
          <p:nvPr>
            <p:ph type="sldNum" sz="quarter" idx="12"/>
          </p:nvPr>
        </p:nvSpPr>
        <p:spPr/>
        <p:txBody>
          <a:bodyPr/>
          <a:lstStyle/>
          <a:p>
            <a:fld id="{93B804B3-B233-49DC-928C-533F562E0CDF}" type="slidenum">
              <a:rPr lang="de-DE" smtClean="0"/>
              <a:t>‹Nr.›</a:t>
            </a:fld>
            <a:endParaRPr lang="de-DE"/>
          </a:p>
        </p:txBody>
      </p:sp>
    </p:spTree>
    <p:extLst>
      <p:ext uri="{BB962C8B-B14F-4D97-AF65-F5344CB8AC3E}">
        <p14:creationId xmlns:p14="http://schemas.microsoft.com/office/powerpoint/2010/main" val="29354982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539347-09F6-D0E5-4FAD-1466387201BB}"/>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F5468483-BBF6-DFEE-B927-9ACAEFAAE67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08AB14AB-486A-5811-DBFD-D8146679BF86}"/>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9E042E05-C2A9-FFE5-7285-5B81421D38B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D3697922-9326-64E3-6F74-19635F3A920A}"/>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C95D3F68-3B73-94C8-AEF7-7F6CC90CE3EE}"/>
              </a:ext>
            </a:extLst>
          </p:cNvPr>
          <p:cNvSpPr>
            <a:spLocks noGrp="1"/>
          </p:cNvSpPr>
          <p:nvPr>
            <p:ph type="dt" sz="half" idx="10"/>
          </p:nvPr>
        </p:nvSpPr>
        <p:spPr/>
        <p:txBody>
          <a:bodyPr/>
          <a:lstStyle/>
          <a:p>
            <a:fld id="{628375B6-9DF8-48EE-A618-030E225B8A68}" type="datetimeFigureOut">
              <a:rPr lang="de-DE" smtClean="0"/>
              <a:t>14.11.2025</a:t>
            </a:fld>
            <a:endParaRPr lang="de-DE"/>
          </a:p>
        </p:txBody>
      </p:sp>
      <p:sp>
        <p:nvSpPr>
          <p:cNvPr id="8" name="Fußzeilenplatzhalter 7">
            <a:extLst>
              <a:ext uri="{FF2B5EF4-FFF2-40B4-BE49-F238E27FC236}">
                <a16:creationId xmlns:a16="http://schemas.microsoft.com/office/drawing/2014/main" id="{8638F26B-93F4-1531-A770-D3B6553B23C8}"/>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1B1EC7A9-18B0-E001-7BEB-73B29E080B6B}"/>
              </a:ext>
            </a:extLst>
          </p:cNvPr>
          <p:cNvSpPr>
            <a:spLocks noGrp="1"/>
          </p:cNvSpPr>
          <p:nvPr>
            <p:ph type="sldNum" sz="quarter" idx="12"/>
          </p:nvPr>
        </p:nvSpPr>
        <p:spPr/>
        <p:txBody>
          <a:bodyPr/>
          <a:lstStyle/>
          <a:p>
            <a:fld id="{93B804B3-B233-49DC-928C-533F562E0CDF}" type="slidenum">
              <a:rPr lang="de-DE" smtClean="0"/>
              <a:t>‹Nr.›</a:t>
            </a:fld>
            <a:endParaRPr lang="de-DE"/>
          </a:p>
        </p:txBody>
      </p:sp>
    </p:spTree>
    <p:extLst>
      <p:ext uri="{BB962C8B-B14F-4D97-AF65-F5344CB8AC3E}">
        <p14:creationId xmlns:p14="http://schemas.microsoft.com/office/powerpoint/2010/main" val="15550137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EBCEA3-F46C-99BD-4A33-AD978364D4CF}"/>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E4EC7646-82C2-D09C-9C76-6F4C7703B823}"/>
              </a:ext>
            </a:extLst>
          </p:cNvPr>
          <p:cNvSpPr>
            <a:spLocks noGrp="1"/>
          </p:cNvSpPr>
          <p:nvPr>
            <p:ph type="dt" sz="half" idx="10"/>
          </p:nvPr>
        </p:nvSpPr>
        <p:spPr/>
        <p:txBody>
          <a:bodyPr/>
          <a:lstStyle/>
          <a:p>
            <a:fld id="{628375B6-9DF8-48EE-A618-030E225B8A68}" type="datetimeFigureOut">
              <a:rPr lang="de-DE" smtClean="0"/>
              <a:t>14.11.2025</a:t>
            </a:fld>
            <a:endParaRPr lang="de-DE"/>
          </a:p>
        </p:txBody>
      </p:sp>
      <p:sp>
        <p:nvSpPr>
          <p:cNvPr id="4" name="Fußzeilenplatzhalter 3">
            <a:extLst>
              <a:ext uri="{FF2B5EF4-FFF2-40B4-BE49-F238E27FC236}">
                <a16:creationId xmlns:a16="http://schemas.microsoft.com/office/drawing/2014/main" id="{97BC180E-D062-0640-73C4-0B2350307DC2}"/>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2BB23591-91C4-D7B5-D276-A0399FDF98CB}"/>
              </a:ext>
            </a:extLst>
          </p:cNvPr>
          <p:cNvSpPr>
            <a:spLocks noGrp="1"/>
          </p:cNvSpPr>
          <p:nvPr>
            <p:ph type="sldNum" sz="quarter" idx="12"/>
          </p:nvPr>
        </p:nvSpPr>
        <p:spPr/>
        <p:txBody>
          <a:bodyPr/>
          <a:lstStyle/>
          <a:p>
            <a:fld id="{93B804B3-B233-49DC-928C-533F562E0CDF}" type="slidenum">
              <a:rPr lang="de-DE" smtClean="0"/>
              <a:t>‹Nr.›</a:t>
            </a:fld>
            <a:endParaRPr lang="de-DE"/>
          </a:p>
        </p:txBody>
      </p:sp>
    </p:spTree>
    <p:extLst>
      <p:ext uri="{BB962C8B-B14F-4D97-AF65-F5344CB8AC3E}">
        <p14:creationId xmlns:p14="http://schemas.microsoft.com/office/powerpoint/2010/main" val="5044746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38A03399-43EC-77B6-5F58-CD22C38D7538}"/>
              </a:ext>
            </a:extLst>
          </p:cNvPr>
          <p:cNvSpPr>
            <a:spLocks noGrp="1"/>
          </p:cNvSpPr>
          <p:nvPr>
            <p:ph type="dt" sz="half" idx="10"/>
          </p:nvPr>
        </p:nvSpPr>
        <p:spPr/>
        <p:txBody>
          <a:bodyPr/>
          <a:lstStyle/>
          <a:p>
            <a:fld id="{628375B6-9DF8-48EE-A618-030E225B8A68}" type="datetimeFigureOut">
              <a:rPr lang="de-DE" smtClean="0"/>
              <a:t>14.11.2025</a:t>
            </a:fld>
            <a:endParaRPr lang="de-DE"/>
          </a:p>
        </p:txBody>
      </p:sp>
      <p:sp>
        <p:nvSpPr>
          <p:cNvPr id="3" name="Fußzeilenplatzhalter 2">
            <a:extLst>
              <a:ext uri="{FF2B5EF4-FFF2-40B4-BE49-F238E27FC236}">
                <a16:creationId xmlns:a16="http://schemas.microsoft.com/office/drawing/2014/main" id="{0629D898-4629-907D-CC64-B102443ACDC7}"/>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D1993F26-1AD4-6743-52DF-E8A5856DB93B}"/>
              </a:ext>
            </a:extLst>
          </p:cNvPr>
          <p:cNvSpPr>
            <a:spLocks noGrp="1"/>
          </p:cNvSpPr>
          <p:nvPr>
            <p:ph type="sldNum" sz="quarter" idx="12"/>
          </p:nvPr>
        </p:nvSpPr>
        <p:spPr/>
        <p:txBody>
          <a:bodyPr/>
          <a:lstStyle/>
          <a:p>
            <a:fld id="{93B804B3-B233-49DC-928C-533F562E0CDF}" type="slidenum">
              <a:rPr lang="de-DE" smtClean="0"/>
              <a:t>‹Nr.›</a:t>
            </a:fld>
            <a:endParaRPr lang="de-DE"/>
          </a:p>
        </p:txBody>
      </p:sp>
    </p:spTree>
    <p:extLst>
      <p:ext uri="{BB962C8B-B14F-4D97-AF65-F5344CB8AC3E}">
        <p14:creationId xmlns:p14="http://schemas.microsoft.com/office/powerpoint/2010/main" val="1852681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497C430-65A7-70D5-8A3E-914301DE66A0}"/>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8FE6CA62-E8A1-A4D0-C8BA-16E16894966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1A5D89A8-1B52-3C48-7D87-3B1942994C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3932A3CF-52A4-BC3F-AE96-BA04FCC72389}"/>
              </a:ext>
            </a:extLst>
          </p:cNvPr>
          <p:cNvSpPr>
            <a:spLocks noGrp="1"/>
          </p:cNvSpPr>
          <p:nvPr>
            <p:ph type="dt" sz="half" idx="10"/>
          </p:nvPr>
        </p:nvSpPr>
        <p:spPr/>
        <p:txBody>
          <a:bodyPr/>
          <a:lstStyle/>
          <a:p>
            <a:fld id="{628375B6-9DF8-48EE-A618-030E225B8A68}" type="datetimeFigureOut">
              <a:rPr lang="de-DE" smtClean="0"/>
              <a:t>14.11.2025</a:t>
            </a:fld>
            <a:endParaRPr lang="de-DE"/>
          </a:p>
        </p:txBody>
      </p:sp>
      <p:sp>
        <p:nvSpPr>
          <p:cNvPr id="6" name="Fußzeilenplatzhalter 5">
            <a:extLst>
              <a:ext uri="{FF2B5EF4-FFF2-40B4-BE49-F238E27FC236}">
                <a16:creationId xmlns:a16="http://schemas.microsoft.com/office/drawing/2014/main" id="{03AAFC9C-6EBD-611F-9669-D83E1FF9E40B}"/>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D0F1BB6F-8B53-4084-924B-FD847010D227}"/>
              </a:ext>
            </a:extLst>
          </p:cNvPr>
          <p:cNvSpPr>
            <a:spLocks noGrp="1"/>
          </p:cNvSpPr>
          <p:nvPr>
            <p:ph type="sldNum" sz="quarter" idx="12"/>
          </p:nvPr>
        </p:nvSpPr>
        <p:spPr/>
        <p:txBody>
          <a:bodyPr/>
          <a:lstStyle/>
          <a:p>
            <a:fld id="{93B804B3-B233-49DC-928C-533F562E0CDF}" type="slidenum">
              <a:rPr lang="de-DE" smtClean="0"/>
              <a:t>‹Nr.›</a:t>
            </a:fld>
            <a:endParaRPr lang="de-DE"/>
          </a:p>
        </p:txBody>
      </p:sp>
    </p:spTree>
    <p:extLst>
      <p:ext uri="{BB962C8B-B14F-4D97-AF65-F5344CB8AC3E}">
        <p14:creationId xmlns:p14="http://schemas.microsoft.com/office/powerpoint/2010/main" val="38211177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BA3648-D94D-CEDF-A952-B50A4C6CEF3C}"/>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049FF745-7037-9FD4-21B3-5E840253789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69CE810E-4111-CDF1-A3A7-C11D791F7E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D6BF8900-F06D-15DF-1694-12F4E537F7C3}"/>
              </a:ext>
            </a:extLst>
          </p:cNvPr>
          <p:cNvSpPr>
            <a:spLocks noGrp="1"/>
          </p:cNvSpPr>
          <p:nvPr>
            <p:ph type="dt" sz="half" idx="10"/>
          </p:nvPr>
        </p:nvSpPr>
        <p:spPr/>
        <p:txBody>
          <a:bodyPr/>
          <a:lstStyle/>
          <a:p>
            <a:fld id="{628375B6-9DF8-48EE-A618-030E225B8A68}" type="datetimeFigureOut">
              <a:rPr lang="de-DE" smtClean="0"/>
              <a:t>14.11.2025</a:t>
            </a:fld>
            <a:endParaRPr lang="de-DE"/>
          </a:p>
        </p:txBody>
      </p:sp>
      <p:sp>
        <p:nvSpPr>
          <p:cNvPr id="6" name="Fußzeilenplatzhalter 5">
            <a:extLst>
              <a:ext uri="{FF2B5EF4-FFF2-40B4-BE49-F238E27FC236}">
                <a16:creationId xmlns:a16="http://schemas.microsoft.com/office/drawing/2014/main" id="{9188FFAE-AE19-D43D-95E6-233925C35EA1}"/>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89644536-05AD-DDF4-ECD4-4C35AD3E590A}"/>
              </a:ext>
            </a:extLst>
          </p:cNvPr>
          <p:cNvSpPr>
            <a:spLocks noGrp="1"/>
          </p:cNvSpPr>
          <p:nvPr>
            <p:ph type="sldNum" sz="quarter" idx="12"/>
          </p:nvPr>
        </p:nvSpPr>
        <p:spPr/>
        <p:txBody>
          <a:bodyPr/>
          <a:lstStyle/>
          <a:p>
            <a:fld id="{93B804B3-B233-49DC-928C-533F562E0CDF}" type="slidenum">
              <a:rPr lang="de-DE" smtClean="0"/>
              <a:t>‹Nr.›</a:t>
            </a:fld>
            <a:endParaRPr lang="de-DE"/>
          </a:p>
        </p:txBody>
      </p:sp>
    </p:spTree>
    <p:extLst>
      <p:ext uri="{BB962C8B-B14F-4D97-AF65-F5344CB8AC3E}">
        <p14:creationId xmlns:p14="http://schemas.microsoft.com/office/powerpoint/2010/main" val="913305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0D6A2972-AF83-8444-B5C7-3F6A1724C51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77D6A002-A160-61B3-AB5B-3D489438C3D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C543F090-A747-8F99-D2EF-4EBE6724D10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8375B6-9DF8-48EE-A618-030E225B8A68}" type="datetimeFigureOut">
              <a:rPr lang="de-DE" smtClean="0"/>
              <a:t>14.11.2025</a:t>
            </a:fld>
            <a:endParaRPr lang="de-DE"/>
          </a:p>
        </p:txBody>
      </p:sp>
      <p:sp>
        <p:nvSpPr>
          <p:cNvPr id="5" name="Fußzeilenplatzhalter 4">
            <a:extLst>
              <a:ext uri="{FF2B5EF4-FFF2-40B4-BE49-F238E27FC236}">
                <a16:creationId xmlns:a16="http://schemas.microsoft.com/office/drawing/2014/main" id="{DA08A117-E44B-3CAB-551A-5761824804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3C0DA689-8712-2568-B0C9-2E650B6C92B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B804B3-B233-49DC-928C-533F562E0CDF}" type="slidenum">
              <a:rPr lang="de-DE" smtClean="0"/>
              <a:t>‹Nr.›</a:t>
            </a:fld>
            <a:endParaRPr lang="de-DE"/>
          </a:p>
        </p:txBody>
      </p:sp>
    </p:spTree>
    <p:extLst>
      <p:ext uri="{BB962C8B-B14F-4D97-AF65-F5344CB8AC3E}">
        <p14:creationId xmlns:p14="http://schemas.microsoft.com/office/powerpoint/2010/main" val="30173974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76A052-F9CC-70B0-0228-C0C73EF0AC63}"/>
              </a:ext>
            </a:extLst>
          </p:cNvPr>
          <p:cNvSpPr>
            <a:spLocks noGrp="1"/>
          </p:cNvSpPr>
          <p:nvPr>
            <p:ph type="ctrTitle"/>
          </p:nvPr>
        </p:nvSpPr>
        <p:spPr/>
        <p:txBody>
          <a:bodyPr/>
          <a:lstStyle/>
          <a:p>
            <a:r>
              <a:rPr lang="de-DE" dirty="0"/>
              <a:t>Frieden gesucht!</a:t>
            </a:r>
          </a:p>
        </p:txBody>
      </p:sp>
      <p:sp>
        <p:nvSpPr>
          <p:cNvPr id="3" name="Untertitel 2">
            <a:extLst>
              <a:ext uri="{FF2B5EF4-FFF2-40B4-BE49-F238E27FC236}">
                <a16:creationId xmlns:a16="http://schemas.microsoft.com/office/drawing/2014/main" id="{5F9AE30B-C82D-5E71-0CC5-75D63A262C30}"/>
              </a:ext>
            </a:extLst>
          </p:cNvPr>
          <p:cNvSpPr>
            <a:spLocks noGrp="1"/>
          </p:cNvSpPr>
          <p:nvPr>
            <p:ph type="subTitle" idx="1"/>
          </p:nvPr>
        </p:nvSpPr>
        <p:spPr/>
        <p:txBody>
          <a:bodyPr/>
          <a:lstStyle/>
          <a:p>
            <a:endParaRPr lang="de-DE"/>
          </a:p>
        </p:txBody>
      </p:sp>
    </p:spTree>
    <p:extLst>
      <p:ext uri="{BB962C8B-B14F-4D97-AF65-F5344CB8AC3E}">
        <p14:creationId xmlns:p14="http://schemas.microsoft.com/office/powerpoint/2010/main" val="16885267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995428-E4F6-9793-5566-3BEE1A66E615}"/>
              </a:ext>
            </a:extLst>
          </p:cNvPr>
          <p:cNvSpPr>
            <a:spLocks noGrp="1"/>
          </p:cNvSpPr>
          <p:nvPr>
            <p:ph type="title"/>
          </p:nvPr>
        </p:nvSpPr>
        <p:spPr/>
        <p:txBody>
          <a:bodyPr/>
          <a:lstStyle/>
          <a:p>
            <a:pPr algn="ctr"/>
            <a:r>
              <a:rPr lang="de-DE" dirty="0"/>
              <a:t>Frieden von dieser Welt</a:t>
            </a:r>
          </a:p>
        </p:txBody>
      </p:sp>
      <p:sp>
        <p:nvSpPr>
          <p:cNvPr id="3" name="Inhaltsplatzhalter 2">
            <a:extLst>
              <a:ext uri="{FF2B5EF4-FFF2-40B4-BE49-F238E27FC236}">
                <a16:creationId xmlns:a16="http://schemas.microsoft.com/office/drawing/2014/main" id="{A9DCCC25-491B-3A89-20FB-ECBC08CAAD15}"/>
              </a:ext>
            </a:extLst>
          </p:cNvPr>
          <p:cNvSpPr>
            <a:spLocks noGrp="1"/>
          </p:cNvSpPr>
          <p:nvPr>
            <p:ph idx="1"/>
          </p:nvPr>
        </p:nvSpPr>
        <p:spPr/>
        <p:txBody>
          <a:bodyPr/>
          <a:lstStyle/>
          <a:p>
            <a:pPr marL="0" indent="0" algn="ctr">
              <a:buNone/>
            </a:pPr>
            <a:r>
              <a:rPr lang="de-DE" dirty="0"/>
              <a:t>Der Mensch ist von Jesus getrennt und für seinen Frieden selbst verantwortlich („Welt“ beschreibt genau diesen Zustand).</a:t>
            </a:r>
          </a:p>
          <a:p>
            <a:pPr marL="0" indent="0" algn="ctr">
              <a:buNone/>
            </a:pPr>
            <a:endParaRPr lang="de-DE" dirty="0"/>
          </a:p>
          <a:p>
            <a:pPr marL="0" indent="0" algn="ctr">
              <a:buNone/>
            </a:pPr>
            <a:r>
              <a:rPr lang="de-DE" dirty="0"/>
              <a:t>Der weltliche Frieden ist abhängig von äußeren Bedingungen.</a:t>
            </a:r>
          </a:p>
          <a:p>
            <a:pPr marL="0" indent="0" algn="ctr">
              <a:buNone/>
            </a:pPr>
            <a:endParaRPr lang="de-DE" dirty="0"/>
          </a:p>
          <a:p>
            <a:pPr marL="0" indent="0" algn="ctr">
              <a:buNone/>
            </a:pPr>
            <a:r>
              <a:rPr lang="de-DE" dirty="0"/>
              <a:t>Er ist oft oberflächlich, vorübergehend und selbstgemacht.</a:t>
            </a:r>
          </a:p>
        </p:txBody>
      </p:sp>
    </p:spTree>
    <p:extLst>
      <p:ext uri="{BB962C8B-B14F-4D97-AF65-F5344CB8AC3E}">
        <p14:creationId xmlns:p14="http://schemas.microsoft.com/office/powerpoint/2010/main" val="11122314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7C492F-C93D-6288-70E0-CB758A812F51}"/>
              </a:ext>
            </a:extLst>
          </p:cNvPr>
          <p:cNvSpPr>
            <a:spLocks noGrp="1"/>
          </p:cNvSpPr>
          <p:nvPr>
            <p:ph type="title"/>
          </p:nvPr>
        </p:nvSpPr>
        <p:spPr/>
        <p:txBody>
          <a:bodyPr/>
          <a:lstStyle/>
          <a:p>
            <a:pPr algn="ctr"/>
            <a:r>
              <a:rPr lang="de-DE" dirty="0"/>
              <a:t>Wie ist der nicht-weltliche Frieden?</a:t>
            </a:r>
          </a:p>
        </p:txBody>
      </p:sp>
      <p:sp>
        <p:nvSpPr>
          <p:cNvPr id="3" name="Inhaltsplatzhalter 2">
            <a:extLst>
              <a:ext uri="{FF2B5EF4-FFF2-40B4-BE49-F238E27FC236}">
                <a16:creationId xmlns:a16="http://schemas.microsoft.com/office/drawing/2014/main" id="{3F8EE9B2-7B91-BF8E-34B1-773544094EC6}"/>
              </a:ext>
            </a:extLst>
          </p:cNvPr>
          <p:cNvSpPr>
            <a:spLocks noGrp="1"/>
          </p:cNvSpPr>
          <p:nvPr>
            <p:ph idx="1"/>
          </p:nvPr>
        </p:nvSpPr>
        <p:spPr/>
        <p:txBody>
          <a:bodyPr/>
          <a:lstStyle/>
          <a:p>
            <a:pPr marL="0" indent="0" algn="ctr">
              <a:buNone/>
            </a:pPr>
            <a:r>
              <a:rPr lang="de-DE" dirty="0"/>
              <a:t>Er ist Ausdruck einer inneren Verbundenheit mit Jesus!</a:t>
            </a:r>
          </a:p>
          <a:p>
            <a:pPr marL="0" indent="0" algn="ctr">
              <a:buNone/>
            </a:pPr>
            <a:r>
              <a:rPr lang="de-DE" dirty="0"/>
              <a:t>Er hängt NICHT von äußeren Umständen ab!</a:t>
            </a:r>
          </a:p>
          <a:p>
            <a:pPr marL="0" indent="0" algn="ctr">
              <a:buNone/>
            </a:pPr>
            <a:r>
              <a:rPr lang="de-DE" dirty="0"/>
              <a:t>Er ist tief und beständig!</a:t>
            </a:r>
          </a:p>
          <a:p>
            <a:pPr marL="0" indent="0" algn="ctr">
              <a:buNone/>
            </a:pPr>
            <a:r>
              <a:rPr lang="de-DE" dirty="0"/>
              <a:t>Es geht dabei um inneres Heil-Sein und Versöhnung mit Jesus und dann auch mit meinen herausfordernden Umständen!</a:t>
            </a:r>
          </a:p>
          <a:p>
            <a:pPr marL="0" indent="0" algn="ctr">
              <a:buNone/>
            </a:pPr>
            <a:endParaRPr lang="de-DE" dirty="0"/>
          </a:p>
          <a:p>
            <a:pPr marL="0" indent="0" algn="ctr">
              <a:buNone/>
            </a:pPr>
            <a:r>
              <a:rPr lang="de-DE" b="1" dirty="0"/>
              <a:t>Der Frieden, den Jesus uns anbietet, ist nicht die Abwesenheit von Problemen, sondern seine Gegenwart mitten in ihnen!</a:t>
            </a:r>
          </a:p>
        </p:txBody>
      </p:sp>
    </p:spTree>
    <p:extLst>
      <p:ext uri="{BB962C8B-B14F-4D97-AF65-F5344CB8AC3E}">
        <p14:creationId xmlns:p14="http://schemas.microsoft.com/office/powerpoint/2010/main" val="5785088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69BD43-CC38-439C-F254-18E12005DFCF}"/>
              </a:ext>
            </a:extLst>
          </p:cNvPr>
          <p:cNvSpPr>
            <a:spLocks noGrp="1"/>
          </p:cNvSpPr>
          <p:nvPr>
            <p:ph type="title"/>
          </p:nvPr>
        </p:nvSpPr>
        <p:spPr/>
        <p:txBody>
          <a:bodyPr/>
          <a:lstStyle/>
          <a:p>
            <a:pPr algn="ctr"/>
            <a:r>
              <a:rPr lang="de-DE" dirty="0"/>
              <a:t>Was sagt die Bibel noch dazu?</a:t>
            </a:r>
          </a:p>
        </p:txBody>
      </p:sp>
      <p:sp>
        <p:nvSpPr>
          <p:cNvPr id="3" name="Inhaltsplatzhalter 2">
            <a:extLst>
              <a:ext uri="{FF2B5EF4-FFF2-40B4-BE49-F238E27FC236}">
                <a16:creationId xmlns:a16="http://schemas.microsoft.com/office/drawing/2014/main" id="{5DBC5EDC-08FB-57E1-C058-0F01A77CC4F8}"/>
              </a:ext>
            </a:extLst>
          </p:cNvPr>
          <p:cNvSpPr>
            <a:spLocks noGrp="1"/>
          </p:cNvSpPr>
          <p:nvPr>
            <p:ph idx="1"/>
          </p:nvPr>
        </p:nvSpPr>
        <p:spPr/>
        <p:txBody>
          <a:bodyPr/>
          <a:lstStyle/>
          <a:p>
            <a:pPr marL="0" indent="0" algn="ctr">
              <a:buNone/>
            </a:pPr>
            <a:endParaRPr lang="de-DE" dirty="0"/>
          </a:p>
          <a:p>
            <a:pPr marL="0" indent="0" algn="ctr">
              <a:buNone/>
            </a:pPr>
            <a:endParaRPr lang="de-DE" dirty="0"/>
          </a:p>
          <a:p>
            <a:pPr marL="0" indent="0" algn="ctr">
              <a:buNone/>
            </a:pPr>
            <a:r>
              <a:rPr lang="de-DE" dirty="0"/>
              <a:t>Wir wissen aber, dass denen, die Gott lieben, alle Dinge zum Besten dienen!</a:t>
            </a:r>
          </a:p>
          <a:p>
            <a:pPr marL="0" indent="0" algn="ctr">
              <a:buNone/>
            </a:pPr>
            <a:r>
              <a:rPr lang="de-DE" dirty="0"/>
              <a:t>Römer 8, 28</a:t>
            </a:r>
          </a:p>
        </p:txBody>
      </p:sp>
    </p:spTree>
    <p:extLst>
      <p:ext uri="{BB962C8B-B14F-4D97-AF65-F5344CB8AC3E}">
        <p14:creationId xmlns:p14="http://schemas.microsoft.com/office/powerpoint/2010/main" val="22949445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DBA7E9-FD97-38B0-F159-1F623691DD36}"/>
              </a:ext>
            </a:extLst>
          </p:cNvPr>
          <p:cNvSpPr>
            <a:spLocks noGrp="1"/>
          </p:cNvSpPr>
          <p:nvPr>
            <p:ph type="title"/>
          </p:nvPr>
        </p:nvSpPr>
        <p:spPr/>
        <p:txBody>
          <a:bodyPr/>
          <a:lstStyle/>
          <a:p>
            <a:pPr algn="ctr"/>
            <a:r>
              <a:rPr lang="de-DE" dirty="0"/>
              <a:t>Wie bekomme ich diesen Frieden?</a:t>
            </a:r>
          </a:p>
        </p:txBody>
      </p:sp>
      <p:sp>
        <p:nvSpPr>
          <p:cNvPr id="3" name="Inhaltsplatzhalter 2">
            <a:extLst>
              <a:ext uri="{FF2B5EF4-FFF2-40B4-BE49-F238E27FC236}">
                <a16:creationId xmlns:a16="http://schemas.microsoft.com/office/drawing/2014/main" id="{845A8AF7-1FE3-D694-A140-3D2BFFBA4B76}"/>
              </a:ext>
            </a:extLst>
          </p:cNvPr>
          <p:cNvSpPr>
            <a:spLocks noGrp="1"/>
          </p:cNvSpPr>
          <p:nvPr>
            <p:ph idx="1"/>
          </p:nvPr>
        </p:nvSpPr>
        <p:spPr/>
        <p:txBody>
          <a:bodyPr/>
          <a:lstStyle/>
          <a:p>
            <a:pPr marL="0" indent="0" algn="ctr">
              <a:buNone/>
            </a:pPr>
            <a:r>
              <a:rPr lang="de-DE" dirty="0"/>
              <a:t>Tritt in eine Beziehung mit Jesus – das ist die Grundvoraussetzung!</a:t>
            </a:r>
          </a:p>
          <a:p>
            <a:pPr marL="0" indent="0" algn="ctr">
              <a:buNone/>
            </a:pPr>
            <a:r>
              <a:rPr lang="de-DE" dirty="0"/>
              <a:t>Rede mit ihm (bete) und sage ihm, dass du ihn in deinem Leben brauchst!</a:t>
            </a:r>
          </a:p>
          <a:p>
            <a:pPr marL="0" indent="0" algn="ctr">
              <a:buNone/>
            </a:pPr>
            <a:r>
              <a:rPr lang="de-DE" dirty="0"/>
              <a:t>Bitte ihn um Vergebung, dass du es bis heute alleine versucht hast! </a:t>
            </a:r>
          </a:p>
          <a:p>
            <a:pPr marL="0" indent="0" algn="ctr">
              <a:buNone/>
            </a:pPr>
            <a:r>
              <a:rPr lang="de-DE" dirty="0"/>
              <a:t>Von diesem Moment an ist Jesus in dir und mit dir unterwegs!</a:t>
            </a:r>
          </a:p>
          <a:p>
            <a:pPr marL="0" indent="0" algn="ctr">
              <a:buNone/>
            </a:pPr>
            <a:r>
              <a:rPr lang="de-DE" dirty="0"/>
              <a:t>Er ist es, der dich befreit, dich heilt und dir Perspektiven (und eine neue, andere Sicht auf deine Umstände) schenkt!</a:t>
            </a:r>
          </a:p>
          <a:p>
            <a:pPr marL="0" indent="0" algn="ctr">
              <a:buNone/>
            </a:pPr>
            <a:r>
              <a:rPr lang="de-DE" dirty="0"/>
              <a:t>Und in dein Leben zieht der heilige Geist ein, als Tröster und Beistand!</a:t>
            </a:r>
          </a:p>
          <a:p>
            <a:pPr marL="0" indent="0" algn="ctr">
              <a:buNone/>
            </a:pPr>
            <a:r>
              <a:rPr lang="de-DE" dirty="0"/>
              <a:t>Es geht hier nicht um irgendeine Theorie, sondern um eine Beziehung!</a:t>
            </a:r>
          </a:p>
          <a:p>
            <a:pPr marL="0" indent="0" algn="ctr">
              <a:buNone/>
            </a:pPr>
            <a:endParaRPr lang="de-DE" dirty="0"/>
          </a:p>
        </p:txBody>
      </p:sp>
    </p:spTree>
    <p:extLst>
      <p:ext uri="{BB962C8B-B14F-4D97-AF65-F5344CB8AC3E}">
        <p14:creationId xmlns:p14="http://schemas.microsoft.com/office/powerpoint/2010/main" val="29350404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70F234-98C6-1EAD-CF93-05E133BD6380}"/>
              </a:ext>
            </a:extLst>
          </p:cNvPr>
          <p:cNvSpPr>
            <a:spLocks noGrp="1"/>
          </p:cNvSpPr>
          <p:nvPr>
            <p:ph type="title"/>
          </p:nvPr>
        </p:nvSpPr>
        <p:spPr/>
        <p:txBody>
          <a:bodyPr/>
          <a:lstStyle/>
          <a:p>
            <a:pPr algn="ctr"/>
            <a:r>
              <a:rPr lang="de-DE" dirty="0"/>
              <a:t>Der Tröster</a:t>
            </a:r>
          </a:p>
        </p:txBody>
      </p:sp>
      <p:sp>
        <p:nvSpPr>
          <p:cNvPr id="3" name="Inhaltsplatzhalter 2">
            <a:extLst>
              <a:ext uri="{FF2B5EF4-FFF2-40B4-BE49-F238E27FC236}">
                <a16:creationId xmlns:a16="http://schemas.microsoft.com/office/drawing/2014/main" id="{E8E63FD7-C78D-4814-4BB8-98B518F9FA0F}"/>
              </a:ext>
            </a:extLst>
          </p:cNvPr>
          <p:cNvSpPr>
            <a:spLocks noGrp="1"/>
          </p:cNvSpPr>
          <p:nvPr>
            <p:ph idx="1"/>
          </p:nvPr>
        </p:nvSpPr>
        <p:spPr/>
        <p:txBody>
          <a:bodyPr/>
          <a:lstStyle/>
          <a:p>
            <a:pPr marL="0" indent="0" algn="ctr">
              <a:buNone/>
            </a:pPr>
            <a:endParaRPr lang="de-DE" dirty="0"/>
          </a:p>
          <a:p>
            <a:pPr marL="0" indent="0" algn="ctr">
              <a:buNone/>
            </a:pPr>
            <a:r>
              <a:rPr lang="de-DE" dirty="0"/>
              <a:t>Aber der Tröster, der heilige Geist, den mein Vater senden wird in meinem Namen, der wird euch alles lehren und euch an alles erinnern, was ich euch gesagt habe!</a:t>
            </a:r>
          </a:p>
          <a:p>
            <a:pPr marL="0" indent="0" algn="ctr">
              <a:buNone/>
            </a:pPr>
            <a:r>
              <a:rPr lang="de-DE" dirty="0"/>
              <a:t>Johannes 14,26</a:t>
            </a:r>
          </a:p>
        </p:txBody>
      </p:sp>
    </p:spTree>
    <p:extLst>
      <p:ext uri="{BB962C8B-B14F-4D97-AF65-F5344CB8AC3E}">
        <p14:creationId xmlns:p14="http://schemas.microsoft.com/office/powerpoint/2010/main" val="39655754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2160B4-B3F1-2653-813B-D557BD562445}"/>
              </a:ext>
            </a:extLst>
          </p:cNvPr>
          <p:cNvSpPr>
            <a:spLocks noGrp="1"/>
          </p:cNvSpPr>
          <p:nvPr>
            <p:ph type="title"/>
          </p:nvPr>
        </p:nvSpPr>
        <p:spPr/>
        <p:txBody>
          <a:bodyPr/>
          <a:lstStyle/>
          <a:p>
            <a:pPr algn="ctr"/>
            <a:r>
              <a:rPr lang="de-DE" dirty="0"/>
              <a:t>Praktische Auswirkungen dieser Beziehung zu Jesus</a:t>
            </a:r>
          </a:p>
        </p:txBody>
      </p:sp>
      <p:sp>
        <p:nvSpPr>
          <p:cNvPr id="3" name="Inhaltsplatzhalter 2">
            <a:extLst>
              <a:ext uri="{FF2B5EF4-FFF2-40B4-BE49-F238E27FC236}">
                <a16:creationId xmlns:a16="http://schemas.microsoft.com/office/drawing/2014/main" id="{7F3FD5B7-3267-3057-5C18-3D55167542AF}"/>
              </a:ext>
            </a:extLst>
          </p:cNvPr>
          <p:cNvSpPr>
            <a:spLocks noGrp="1"/>
          </p:cNvSpPr>
          <p:nvPr>
            <p:ph idx="1"/>
          </p:nvPr>
        </p:nvSpPr>
        <p:spPr/>
        <p:txBody>
          <a:bodyPr/>
          <a:lstStyle/>
          <a:p>
            <a:pPr marL="0" indent="0" algn="ctr">
              <a:buNone/>
            </a:pPr>
            <a:r>
              <a:rPr lang="de-DE" dirty="0"/>
              <a:t>Ein neuer, anderer Umgang mit Krisen und Belastungen!</a:t>
            </a:r>
          </a:p>
          <a:p>
            <a:pPr marL="0" indent="0" algn="ctr">
              <a:buNone/>
            </a:pPr>
            <a:r>
              <a:rPr lang="de-DE" dirty="0"/>
              <a:t>Es beginnt ein Heilungsprozess in deinem Leben!</a:t>
            </a:r>
          </a:p>
          <a:p>
            <a:pPr marL="0" indent="0" algn="ctr">
              <a:buNone/>
            </a:pPr>
            <a:r>
              <a:rPr lang="de-DE" dirty="0"/>
              <a:t>Jesus hat die volle Kontrolle über dein Leben und er greift ein (oft anders, als ich es mir überlegt habe)!</a:t>
            </a:r>
          </a:p>
          <a:p>
            <a:pPr marL="0" indent="0" algn="ctr">
              <a:buNone/>
            </a:pPr>
            <a:r>
              <a:rPr lang="de-DE" dirty="0"/>
              <a:t>Du hast jemanden, der dir zuhört und </a:t>
            </a:r>
            <a:r>
              <a:rPr lang="de-DE" dirty="0" err="1"/>
              <a:t>anwortet</a:t>
            </a:r>
            <a:r>
              <a:rPr lang="de-DE" dirty="0"/>
              <a:t>-immer!</a:t>
            </a:r>
          </a:p>
          <a:p>
            <a:pPr marL="0" indent="0" algn="ctr">
              <a:buNone/>
            </a:pPr>
            <a:r>
              <a:rPr lang="de-DE" dirty="0"/>
              <a:t>Du kannst deine Sorgen und Ängste-alles, was dir den Frieden rauben will, an Jesus abgeben! – sage es ihm!</a:t>
            </a:r>
          </a:p>
          <a:p>
            <a:pPr marL="0" indent="0" algn="ctr">
              <a:buNone/>
            </a:pPr>
            <a:r>
              <a:rPr lang="de-DE" dirty="0"/>
              <a:t>Dann wirst du immer Entlastung erleben – du bist nicht mehr allein verantwortlich!</a:t>
            </a:r>
          </a:p>
          <a:p>
            <a:pPr marL="0" indent="0" algn="ctr">
              <a:buNone/>
            </a:pPr>
            <a:endParaRPr lang="de-DE" dirty="0"/>
          </a:p>
        </p:txBody>
      </p:sp>
    </p:spTree>
    <p:extLst>
      <p:ext uri="{BB962C8B-B14F-4D97-AF65-F5344CB8AC3E}">
        <p14:creationId xmlns:p14="http://schemas.microsoft.com/office/powerpoint/2010/main" val="18564746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566BD8-CF2D-760F-7816-AF76EBE68582}"/>
              </a:ext>
            </a:extLst>
          </p:cNvPr>
          <p:cNvSpPr>
            <a:spLocks noGrp="1"/>
          </p:cNvSpPr>
          <p:nvPr>
            <p:ph type="title"/>
          </p:nvPr>
        </p:nvSpPr>
        <p:spPr/>
        <p:txBody>
          <a:bodyPr/>
          <a:lstStyle/>
          <a:p>
            <a:pPr algn="ctr"/>
            <a:endParaRPr lang="de-DE" dirty="0"/>
          </a:p>
        </p:txBody>
      </p:sp>
      <p:sp>
        <p:nvSpPr>
          <p:cNvPr id="3" name="Inhaltsplatzhalter 2">
            <a:extLst>
              <a:ext uri="{FF2B5EF4-FFF2-40B4-BE49-F238E27FC236}">
                <a16:creationId xmlns:a16="http://schemas.microsoft.com/office/drawing/2014/main" id="{9C71EF72-1EA3-B1C6-7449-1582CB902200}"/>
              </a:ext>
            </a:extLst>
          </p:cNvPr>
          <p:cNvSpPr>
            <a:spLocks noGrp="1"/>
          </p:cNvSpPr>
          <p:nvPr>
            <p:ph idx="1"/>
          </p:nvPr>
        </p:nvSpPr>
        <p:spPr/>
        <p:txBody>
          <a:bodyPr/>
          <a:lstStyle/>
          <a:p>
            <a:pPr marL="0" indent="0" algn="ctr">
              <a:buNone/>
            </a:pPr>
            <a:r>
              <a:rPr lang="de-DE" dirty="0"/>
              <a:t>Sorgt euch um nichts, sondern in allen Dingen lasst eure Bitten in Gebet und Flehen mit Danksagung vor Gott kundwerden. Und der Friede Gottes, der höher ist als alle Vernunft, wird eure Herzen und Sinne in Christus Jesus bewahren.</a:t>
            </a:r>
          </a:p>
          <a:p>
            <a:pPr marL="0" indent="0" algn="ctr">
              <a:buNone/>
            </a:pPr>
            <a:r>
              <a:rPr lang="de-DE" dirty="0"/>
              <a:t>Philipper 4, 6-7</a:t>
            </a:r>
          </a:p>
        </p:txBody>
      </p:sp>
    </p:spTree>
    <p:extLst>
      <p:ext uri="{BB962C8B-B14F-4D97-AF65-F5344CB8AC3E}">
        <p14:creationId xmlns:p14="http://schemas.microsoft.com/office/powerpoint/2010/main" val="3488259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1E4A36-BF2C-C021-E440-284D943B8323}"/>
              </a:ext>
            </a:extLst>
          </p:cNvPr>
          <p:cNvSpPr>
            <a:spLocks noGrp="1"/>
          </p:cNvSpPr>
          <p:nvPr>
            <p:ph type="title"/>
          </p:nvPr>
        </p:nvSpPr>
        <p:spPr/>
        <p:txBody>
          <a:bodyPr/>
          <a:lstStyle/>
          <a:p>
            <a:pPr algn="ctr"/>
            <a:r>
              <a:rPr lang="de-DE" dirty="0"/>
              <a:t>Benefits aus der Jesus-Beziehung</a:t>
            </a:r>
          </a:p>
        </p:txBody>
      </p:sp>
      <p:sp>
        <p:nvSpPr>
          <p:cNvPr id="3" name="Inhaltsplatzhalter 2">
            <a:extLst>
              <a:ext uri="{FF2B5EF4-FFF2-40B4-BE49-F238E27FC236}">
                <a16:creationId xmlns:a16="http://schemas.microsoft.com/office/drawing/2014/main" id="{4B6940C8-1812-8F2F-5448-B5DB5EDEF67F}"/>
              </a:ext>
            </a:extLst>
          </p:cNvPr>
          <p:cNvSpPr>
            <a:spLocks noGrp="1"/>
          </p:cNvSpPr>
          <p:nvPr>
            <p:ph idx="1"/>
          </p:nvPr>
        </p:nvSpPr>
        <p:spPr/>
        <p:txBody>
          <a:bodyPr/>
          <a:lstStyle/>
          <a:p>
            <a:pPr marL="0" indent="0" algn="ctr">
              <a:buNone/>
            </a:pPr>
            <a:r>
              <a:rPr lang="de-DE" dirty="0"/>
              <a:t>Das Gebet – renne zum Vater, immer und immer wieder!</a:t>
            </a:r>
          </a:p>
          <a:p>
            <a:pPr marL="0" indent="0" algn="ctr">
              <a:buNone/>
            </a:pPr>
            <a:r>
              <a:rPr lang="de-DE" dirty="0"/>
              <a:t>Andere Christen – zuhören, gemeinsam beten, einander korrigieren (bei Tag und Nacht)!</a:t>
            </a:r>
          </a:p>
          <a:p>
            <a:pPr marL="0" indent="0" algn="ctr">
              <a:buNone/>
            </a:pPr>
            <a:r>
              <a:rPr lang="de-DE" dirty="0"/>
              <a:t>Lobpreis – Musik entlastet die Seele</a:t>
            </a:r>
          </a:p>
          <a:p>
            <a:pPr marL="0" indent="0" algn="ctr">
              <a:buNone/>
            </a:pPr>
            <a:r>
              <a:rPr lang="de-DE" dirty="0"/>
              <a:t>Die Bibel – so alt wie aktuell und lebendig – Gott spricht durch sie zu dir!</a:t>
            </a:r>
          </a:p>
          <a:p>
            <a:pPr marL="0" indent="0" algn="ctr">
              <a:buNone/>
            </a:pPr>
            <a:r>
              <a:rPr lang="de-DE" dirty="0"/>
              <a:t>Vergebung und Befreiung – für dich persönlich und in Beziehung zu anderen Menschen!</a:t>
            </a:r>
          </a:p>
          <a:p>
            <a:pPr marL="0" indent="0" algn="ctr">
              <a:buNone/>
            </a:pPr>
            <a:r>
              <a:rPr lang="de-DE" dirty="0"/>
              <a:t>Rechne mit Jesus in deinem Alltag! Das macht einen Unterschied!</a:t>
            </a:r>
          </a:p>
        </p:txBody>
      </p:sp>
    </p:spTree>
    <p:extLst>
      <p:ext uri="{BB962C8B-B14F-4D97-AF65-F5344CB8AC3E}">
        <p14:creationId xmlns:p14="http://schemas.microsoft.com/office/powerpoint/2010/main" val="6610467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6021C9-9220-4A5C-15BB-33295C945D33}"/>
              </a:ext>
            </a:extLst>
          </p:cNvPr>
          <p:cNvSpPr>
            <a:spLocks noGrp="1"/>
          </p:cNvSpPr>
          <p:nvPr>
            <p:ph type="title"/>
          </p:nvPr>
        </p:nvSpPr>
        <p:spPr/>
        <p:txBody>
          <a:bodyPr/>
          <a:lstStyle/>
          <a:p>
            <a:endParaRPr lang="de-DE" dirty="0"/>
          </a:p>
        </p:txBody>
      </p:sp>
      <p:sp>
        <p:nvSpPr>
          <p:cNvPr id="3" name="Inhaltsplatzhalter 2">
            <a:extLst>
              <a:ext uri="{FF2B5EF4-FFF2-40B4-BE49-F238E27FC236}">
                <a16:creationId xmlns:a16="http://schemas.microsoft.com/office/drawing/2014/main" id="{944B4F0C-3F57-F329-C038-70920BB77C69}"/>
              </a:ext>
            </a:extLst>
          </p:cNvPr>
          <p:cNvSpPr>
            <a:spLocks noGrp="1"/>
          </p:cNvSpPr>
          <p:nvPr>
            <p:ph idx="1"/>
          </p:nvPr>
        </p:nvSpPr>
        <p:spPr/>
        <p:txBody>
          <a:bodyPr>
            <a:normAutofit/>
          </a:bodyPr>
          <a:lstStyle/>
          <a:p>
            <a:pPr marL="0" indent="0" algn="ctr">
              <a:buNone/>
            </a:pPr>
            <a:r>
              <a:rPr lang="de-DE" sz="4000" dirty="0"/>
              <a:t>Aber warum verliere ich immer wieder diesen inneren Frieden, obwohl ich mein Vertrauen auf Jesus setze?</a:t>
            </a:r>
          </a:p>
          <a:p>
            <a:pPr marL="0" indent="0" algn="ctr">
              <a:buNone/>
            </a:pPr>
            <a:endParaRPr lang="de-DE" sz="4000" dirty="0"/>
          </a:p>
          <a:p>
            <a:pPr marL="0" indent="0" algn="ctr">
              <a:buNone/>
            </a:pPr>
            <a:r>
              <a:rPr lang="de-DE" sz="4000" dirty="0"/>
              <a:t>Warum läuft es so oft nicht rund und warum fühle ich mich trotzdem oft so allein?</a:t>
            </a:r>
          </a:p>
        </p:txBody>
      </p:sp>
    </p:spTree>
    <p:extLst>
      <p:ext uri="{BB962C8B-B14F-4D97-AF65-F5344CB8AC3E}">
        <p14:creationId xmlns:p14="http://schemas.microsoft.com/office/powerpoint/2010/main" val="31614592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9FDFDD-3DDE-C2FC-6A1E-64228BE37713}"/>
              </a:ext>
            </a:extLst>
          </p:cNvPr>
          <p:cNvSpPr>
            <a:spLocks noGrp="1"/>
          </p:cNvSpPr>
          <p:nvPr>
            <p:ph type="title"/>
          </p:nvPr>
        </p:nvSpPr>
        <p:spPr/>
        <p:txBody>
          <a:bodyPr/>
          <a:lstStyle/>
          <a:p>
            <a:pPr algn="ctr"/>
            <a:r>
              <a:rPr lang="de-DE" dirty="0"/>
              <a:t>Der Friede Gottes ist eine Frucht</a:t>
            </a:r>
          </a:p>
        </p:txBody>
      </p:sp>
      <p:sp>
        <p:nvSpPr>
          <p:cNvPr id="3" name="Inhaltsplatzhalter 2">
            <a:extLst>
              <a:ext uri="{FF2B5EF4-FFF2-40B4-BE49-F238E27FC236}">
                <a16:creationId xmlns:a16="http://schemas.microsoft.com/office/drawing/2014/main" id="{78840704-A221-25CA-86B1-3F9FD394967D}"/>
              </a:ext>
            </a:extLst>
          </p:cNvPr>
          <p:cNvSpPr>
            <a:spLocks noGrp="1"/>
          </p:cNvSpPr>
          <p:nvPr>
            <p:ph idx="1"/>
          </p:nvPr>
        </p:nvSpPr>
        <p:spPr/>
        <p:txBody>
          <a:bodyPr/>
          <a:lstStyle/>
          <a:p>
            <a:pPr marL="0" indent="0" algn="ctr">
              <a:buNone/>
            </a:pPr>
            <a:endParaRPr lang="de-DE" dirty="0"/>
          </a:p>
          <a:p>
            <a:pPr marL="0" indent="0" algn="ctr">
              <a:buNone/>
            </a:pPr>
            <a:endParaRPr lang="de-DE" dirty="0"/>
          </a:p>
          <a:p>
            <a:pPr marL="0" indent="0" algn="ctr">
              <a:buNone/>
            </a:pPr>
            <a:r>
              <a:rPr lang="de-DE" dirty="0"/>
              <a:t>Die Frucht des Geistes aber ist Liebe, Freude, Friede, Langmut, Freundlichkeit, Güte, Treue, Sanftmut und Selbstbeherrschung.</a:t>
            </a:r>
          </a:p>
          <a:p>
            <a:pPr marL="0" indent="0" algn="ctr">
              <a:buNone/>
            </a:pPr>
            <a:r>
              <a:rPr lang="de-DE" dirty="0"/>
              <a:t>Galater 5, 22-12a</a:t>
            </a:r>
          </a:p>
        </p:txBody>
      </p:sp>
    </p:spTree>
    <p:extLst>
      <p:ext uri="{BB962C8B-B14F-4D97-AF65-F5344CB8AC3E}">
        <p14:creationId xmlns:p14="http://schemas.microsoft.com/office/powerpoint/2010/main" val="35278064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F9B4DF-004F-40BA-F50E-D6E6113358C1}"/>
              </a:ext>
            </a:extLst>
          </p:cNvPr>
          <p:cNvSpPr>
            <a:spLocks noGrp="1"/>
          </p:cNvSpPr>
          <p:nvPr>
            <p:ph type="title"/>
          </p:nvPr>
        </p:nvSpPr>
        <p:spPr/>
        <p:txBody>
          <a:bodyPr/>
          <a:lstStyle/>
          <a:p>
            <a:pPr algn="ctr"/>
            <a:r>
              <a:rPr lang="de-DE" dirty="0"/>
              <a:t>Gibt es ihn überhaupt?</a:t>
            </a:r>
          </a:p>
        </p:txBody>
      </p:sp>
      <p:pic>
        <p:nvPicPr>
          <p:cNvPr id="5" name="Inhaltsplatzhalter 4">
            <a:extLst>
              <a:ext uri="{FF2B5EF4-FFF2-40B4-BE49-F238E27FC236}">
                <a16:creationId xmlns:a16="http://schemas.microsoft.com/office/drawing/2014/main" id="{0B5E816F-C49D-AE48-841D-03C7484D0048}"/>
              </a:ext>
            </a:extLst>
          </p:cNvPr>
          <p:cNvPicPr>
            <a:picLocks noGrp="1" noChangeAspect="1"/>
          </p:cNvPicPr>
          <p:nvPr>
            <p:ph idx="1"/>
          </p:nvPr>
        </p:nvPicPr>
        <p:blipFill>
          <a:blip r:embed="rId2"/>
          <a:stretch>
            <a:fillRect/>
          </a:stretch>
        </p:blipFill>
        <p:spPr>
          <a:xfrm>
            <a:off x="2843879" y="1825625"/>
            <a:ext cx="6504242" cy="4351338"/>
          </a:xfrm>
          <a:prstGeom prst="rect">
            <a:avLst/>
          </a:prstGeom>
        </p:spPr>
      </p:pic>
    </p:spTree>
    <p:extLst>
      <p:ext uri="{BB962C8B-B14F-4D97-AF65-F5344CB8AC3E}">
        <p14:creationId xmlns:p14="http://schemas.microsoft.com/office/powerpoint/2010/main" val="12081382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82B4F0-BF23-3FB9-584D-07ACAA59D787}"/>
              </a:ext>
            </a:extLst>
          </p:cNvPr>
          <p:cNvSpPr>
            <a:spLocks noGrp="1"/>
          </p:cNvSpPr>
          <p:nvPr>
            <p:ph type="title"/>
          </p:nvPr>
        </p:nvSpPr>
        <p:spPr/>
        <p:txBody>
          <a:bodyPr/>
          <a:lstStyle/>
          <a:p>
            <a:pPr algn="ctr"/>
            <a:r>
              <a:rPr lang="de-DE" dirty="0"/>
              <a:t>Der Halt in meinem Leben</a:t>
            </a:r>
          </a:p>
        </p:txBody>
      </p:sp>
      <p:sp>
        <p:nvSpPr>
          <p:cNvPr id="3" name="Inhaltsplatzhalter 2">
            <a:extLst>
              <a:ext uri="{FF2B5EF4-FFF2-40B4-BE49-F238E27FC236}">
                <a16:creationId xmlns:a16="http://schemas.microsoft.com/office/drawing/2014/main" id="{2C5A9660-B14E-9F2F-A3FE-60161AB5CD28}"/>
              </a:ext>
            </a:extLst>
          </p:cNvPr>
          <p:cNvSpPr>
            <a:spLocks noGrp="1"/>
          </p:cNvSpPr>
          <p:nvPr>
            <p:ph idx="1"/>
          </p:nvPr>
        </p:nvSpPr>
        <p:spPr/>
        <p:txBody>
          <a:bodyPr/>
          <a:lstStyle/>
          <a:p>
            <a:pPr marL="0" indent="0" algn="ctr">
              <a:buNone/>
            </a:pPr>
            <a:r>
              <a:rPr lang="de-DE" dirty="0"/>
              <a:t>Nicht ich bin der Fels			Jesus ist mein Fels</a:t>
            </a:r>
          </a:p>
          <a:p>
            <a:pPr marL="0" indent="0" algn="ctr">
              <a:buNone/>
            </a:pPr>
            <a:endParaRPr lang="de-DE" dirty="0"/>
          </a:p>
          <a:p>
            <a:pPr marL="0" indent="0" algn="ctr">
              <a:buNone/>
            </a:pPr>
            <a:endParaRPr lang="de-DE" dirty="0"/>
          </a:p>
          <a:p>
            <a:pPr marL="0" indent="0" algn="ctr">
              <a:buNone/>
            </a:pPr>
            <a:endParaRPr lang="de-DE" dirty="0"/>
          </a:p>
          <a:p>
            <a:pPr marL="0" indent="0" algn="ctr">
              <a:buNone/>
            </a:pPr>
            <a:endParaRPr lang="de-DE" dirty="0"/>
          </a:p>
        </p:txBody>
      </p:sp>
      <p:pic>
        <p:nvPicPr>
          <p:cNvPr id="7" name="Grafik 6">
            <a:extLst>
              <a:ext uri="{FF2B5EF4-FFF2-40B4-BE49-F238E27FC236}">
                <a16:creationId xmlns:a16="http://schemas.microsoft.com/office/drawing/2014/main" id="{82B976CF-1E54-62FA-4ADE-45038B1C97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7049087" y="2815396"/>
            <a:ext cx="3875648" cy="2906736"/>
          </a:xfrm>
          <a:prstGeom prst="rect">
            <a:avLst/>
          </a:prstGeom>
        </p:spPr>
      </p:pic>
      <p:pic>
        <p:nvPicPr>
          <p:cNvPr id="9" name="Grafik 8">
            <a:extLst>
              <a:ext uri="{FF2B5EF4-FFF2-40B4-BE49-F238E27FC236}">
                <a16:creationId xmlns:a16="http://schemas.microsoft.com/office/drawing/2014/main" id="{E546217A-CC56-930F-89DB-45AA025A4D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567547" y="2856256"/>
            <a:ext cx="3949308" cy="2961981"/>
          </a:xfrm>
          <a:prstGeom prst="rect">
            <a:avLst/>
          </a:prstGeom>
        </p:spPr>
      </p:pic>
    </p:spTree>
    <p:extLst>
      <p:ext uri="{BB962C8B-B14F-4D97-AF65-F5344CB8AC3E}">
        <p14:creationId xmlns:p14="http://schemas.microsoft.com/office/powerpoint/2010/main" val="11831355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1E4D95-9152-25AB-5267-99735C582A82}"/>
              </a:ext>
            </a:extLst>
          </p:cNvPr>
          <p:cNvSpPr>
            <a:spLocks noGrp="1"/>
          </p:cNvSpPr>
          <p:nvPr>
            <p:ph type="title"/>
          </p:nvPr>
        </p:nvSpPr>
        <p:spPr/>
        <p:txBody>
          <a:bodyPr/>
          <a:lstStyle/>
          <a:p>
            <a:pPr algn="ctr"/>
            <a:r>
              <a:rPr lang="de-DE" dirty="0"/>
              <a:t>Frieden wie die Welt ihn gibt</a:t>
            </a:r>
          </a:p>
        </p:txBody>
      </p:sp>
      <p:sp>
        <p:nvSpPr>
          <p:cNvPr id="3" name="Inhaltsplatzhalter 2">
            <a:extLst>
              <a:ext uri="{FF2B5EF4-FFF2-40B4-BE49-F238E27FC236}">
                <a16:creationId xmlns:a16="http://schemas.microsoft.com/office/drawing/2014/main" id="{2C78CBA8-798E-5A15-FA02-683A5D1157F0}"/>
              </a:ext>
            </a:extLst>
          </p:cNvPr>
          <p:cNvSpPr>
            <a:spLocks noGrp="1"/>
          </p:cNvSpPr>
          <p:nvPr>
            <p:ph idx="1"/>
          </p:nvPr>
        </p:nvSpPr>
        <p:spPr/>
        <p:txBody>
          <a:bodyPr/>
          <a:lstStyle/>
          <a:p>
            <a:pPr marL="0" indent="0">
              <a:buNone/>
            </a:pPr>
            <a:r>
              <a:rPr lang="de-DE" dirty="0"/>
              <a:t>Achtsamkeitskurse und Meditation </a:t>
            </a:r>
          </a:p>
          <a:p>
            <a:pPr marL="0" indent="0">
              <a:buNone/>
            </a:pPr>
            <a:r>
              <a:rPr lang="de-DE" dirty="0"/>
              <a:t>			Entspannungstechniken, Atemübungen, Yoga</a:t>
            </a:r>
          </a:p>
          <a:p>
            <a:pPr marL="0" indent="0">
              <a:buNone/>
            </a:pPr>
            <a:r>
              <a:rPr lang="de-DE" dirty="0"/>
              <a:t>Dankbarkeitsprinzip</a:t>
            </a:r>
          </a:p>
          <a:p>
            <a:pPr marL="0" indent="0">
              <a:buNone/>
            </a:pPr>
            <a:r>
              <a:rPr lang="de-DE" dirty="0"/>
              <a:t>	Verbindung zur Natur suchen (Waldspaziergänge, etc.)</a:t>
            </a:r>
          </a:p>
          <a:p>
            <a:pPr marL="0" indent="0">
              <a:buNone/>
            </a:pPr>
            <a:r>
              <a:rPr lang="de-DE" dirty="0"/>
              <a:t>„Die Zeit heilt alle Wunden“</a:t>
            </a:r>
          </a:p>
          <a:p>
            <a:pPr marL="0" indent="0">
              <a:buNone/>
            </a:pPr>
            <a:r>
              <a:rPr lang="de-DE" dirty="0"/>
              <a:t>				Versöhnung mit der eigenen Vergangenheit</a:t>
            </a:r>
          </a:p>
          <a:p>
            <a:pPr marL="0" indent="0">
              <a:buNone/>
            </a:pPr>
            <a:r>
              <a:rPr lang="de-DE" dirty="0"/>
              <a:t>Entspannungs- und zur Ruhe-Kommen-Tees</a:t>
            </a:r>
          </a:p>
          <a:p>
            <a:pPr marL="0" indent="0">
              <a:buNone/>
            </a:pPr>
            <a:r>
              <a:rPr lang="de-DE" dirty="0"/>
              <a:t>		Wellness</a:t>
            </a:r>
          </a:p>
        </p:txBody>
      </p:sp>
    </p:spTree>
    <p:extLst>
      <p:ext uri="{BB962C8B-B14F-4D97-AF65-F5344CB8AC3E}">
        <p14:creationId xmlns:p14="http://schemas.microsoft.com/office/powerpoint/2010/main" val="41881434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575110-6D2F-CDC6-A96F-F2B2BE475248}"/>
              </a:ext>
            </a:extLst>
          </p:cNvPr>
          <p:cNvSpPr>
            <a:spLocks noGrp="1"/>
          </p:cNvSpPr>
          <p:nvPr>
            <p:ph type="title"/>
          </p:nvPr>
        </p:nvSpPr>
        <p:spPr/>
        <p:txBody>
          <a:bodyPr/>
          <a:lstStyle/>
          <a:p>
            <a:pPr algn="ctr"/>
            <a:r>
              <a:rPr lang="de-DE" dirty="0"/>
              <a:t>Resilienz</a:t>
            </a:r>
          </a:p>
        </p:txBody>
      </p:sp>
      <p:sp>
        <p:nvSpPr>
          <p:cNvPr id="3" name="Inhaltsplatzhalter 2">
            <a:extLst>
              <a:ext uri="{FF2B5EF4-FFF2-40B4-BE49-F238E27FC236}">
                <a16:creationId xmlns:a16="http://schemas.microsoft.com/office/drawing/2014/main" id="{E891CC00-1F81-115A-69B1-04DB7FE7AB11}"/>
              </a:ext>
            </a:extLst>
          </p:cNvPr>
          <p:cNvSpPr>
            <a:spLocks noGrp="1"/>
          </p:cNvSpPr>
          <p:nvPr>
            <p:ph idx="1"/>
          </p:nvPr>
        </p:nvSpPr>
        <p:spPr/>
        <p:txBody>
          <a:bodyPr/>
          <a:lstStyle/>
          <a:p>
            <a:pPr marL="0" indent="0" algn="ctr">
              <a:buNone/>
            </a:pPr>
            <a:r>
              <a:rPr lang="de-DE" dirty="0"/>
              <a:t>Die Fähigkeit eines Menschen, trotz Belastungen, Krisen und Traumata psychisch gesund zu bleiben, oder sich davon zu erholen</a:t>
            </a:r>
          </a:p>
          <a:p>
            <a:pPr marL="0" indent="0" algn="ctr">
              <a:buNone/>
            </a:pPr>
            <a:endParaRPr lang="de-DE" dirty="0"/>
          </a:p>
          <a:p>
            <a:pPr marL="0" indent="0" algn="ctr">
              <a:buNone/>
            </a:pPr>
            <a:endParaRPr lang="de-DE" dirty="0"/>
          </a:p>
          <a:p>
            <a:pPr marL="0" indent="0" algn="ctr">
              <a:buNone/>
            </a:pPr>
            <a:endParaRPr lang="de-DE" dirty="0"/>
          </a:p>
        </p:txBody>
      </p:sp>
      <p:pic>
        <p:nvPicPr>
          <p:cNvPr id="5" name="Grafik 4">
            <a:extLst>
              <a:ext uri="{FF2B5EF4-FFF2-40B4-BE49-F238E27FC236}">
                <a16:creationId xmlns:a16="http://schemas.microsoft.com/office/drawing/2014/main" id="{44FDCA33-A666-CF67-C3C4-1A0605F25F48}"/>
              </a:ext>
            </a:extLst>
          </p:cNvPr>
          <p:cNvPicPr>
            <a:picLocks noChangeAspect="1"/>
          </p:cNvPicPr>
          <p:nvPr/>
        </p:nvPicPr>
        <p:blipFill>
          <a:blip r:embed="rId2"/>
          <a:stretch>
            <a:fillRect/>
          </a:stretch>
        </p:blipFill>
        <p:spPr>
          <a:xfrm>
            <a:off x="4381500" y="3063875"/>
            <a:ext cx="3429000" cy="3429000"/>
          </a:xfrm>
          <a:prstGeom prst="rect">
            <a:avLst/>
          </a:prstGeom>
        </p:spPr>
      </p:pic>
    </p:spTree>
    <p:extLst>
      <p:ext uri="{BB962C8B-B14F-4D97-AF65-F5344CB8AC3E}">
        <p14:creationId xmlns:p14="http://schemas.microsoft.com/office/powerpoint/2010/main" val="41604337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DB24DE-1C0A-3608-BA70-CD00701B7100}"/>
              </a:ext>
            </a:extLst>
          </p:cNvPr>
          <p:cNvSpPr>
            <a:spLocks noGrp="1"/>
          </p:cNvSpPr>
          <p:nvPr>
            <p:ph type="title"/>
          </p:nvPr>
        </p:nvSpPr>
        <p:spPr/>
        <p:txBody>
          <a:bodyPr/>
          <a:lstStyle/>
          <a:p>
            <a:pPr algn="ctr"/>
            <a:r>
              <a:rPr lang="de-DE" dirty="0"/>
              <a:t>Innere Schutzfaktoren</a:t>
            </a:r>
          </a:p>
        </p:txBody>
      </p:sp>
      <p:sp>
        <p:nvSpPr>
          <p:cNvPr id="3" name="Inhaltsplatzhalter 2">
            <a:extLst>
              <a:ext uri="{FF2B5EF4-FFF2-40B4-BE49-F238E27FC236}">
                <a16:creationId xmlns:a16="http://schemas.microsoft.com/office/drawing/2014/main" id="{F48EA4DC-78C6-80B0-833E-E33BAD10B4DB}"/>
              </a:ext>
            </a:extLst>
          </p:cNvPr>
          <p:cNvSpPr>
            <a:spLocks noGrp="1"/>
          </p:cNvSpPr>
          <p:nvPr>
            <p:ph idx="1"/>
          </p:nvPr>
        </p:nvSpPr>
        <p:spPr/>
        <p:txBody>
          <a:bodyPr/>
          <a:lstStyle/>
          <a:p>
            <a:pPr marL="0" indent="0" algn="ctr">
              <a:buNone/>
            </a:pPr>
            <a:r>
              <a:rPr lang="de-DE" dirty="0"/>
              <a:t>Selbstvertrauen, Selbstwirksamkeit (ich kann das bewältigen!)</a:t>
            </a:r>
          </a:p>
          <a:p>
            <a:pPr marL="0" indent="0" algn="ctr">
              <a:buNone/>
            </a:pPr>
            <a:r>
              <a:rPr lang="de-DE" dirty="0"/>
              <a:t>Optimismus (Fokus auf Chancen statt auf Probleme!)</a:t>
            </a:r>
          </a:p>
          <a:p>
            <a:pPr marL="0" indent="0" algn="ctr">
              <a:buNone/>
            </a:pPr>
            <a:r>
              <a:rPr lang="de-DE" dirty="0"/>
              <a:t>Emotionskontrolle und Selbstregulation (Gefühle wahrnehmen und steuern können!)</a:t>
            </a:r>
          </a:p>
          <a:p>
            <a:pPr marL="0" indent="0" algn="ctr">
              <a:buNone/>
            </a:pPr>
            <a:r>
              <a:rPr lang="de-DE" dirty="0"/>
              <a:t>Flexibilität (Offenheit für Veränderungen!)</a:t>
            </a:r>
          </a:p>
          <a:p>
            <a:pPr marL="0" indent="0" algn="ctr">
              <a:buNone/>
            </a:pPr>
            <a:r>
              <a:rPr lang="de-DE" dirty="0"/>
              <a:t>Problemlösefähigkeit (konstruktiv handeln statt passiv leiden!)</a:t>
            </a:r>
          </a:p>
          <a:p>
            <a:pPr marL="0" indent="0" algn="ctr">
              <a:buNone/>
            </a:pPr>
            <a:r>
              <a:rPr lang="de-DE" dirty="0"/>
              <a:t>Sinnorientierung (eigene Werte reflektieren!)</a:t>
            </a:r>
          </a:p>
          <a:p>
            <a:pPr marL="0" indent="0" algn="ctr">
              <a:buNone/>
            </a:pPr>
            <a:r>
              <a:rPr lang="de-DE" dirty="0"/>
              <a:t>Selbstmitgefühl (freundlich mit sich selbst sein!)</a:t>
            </a:r>
          </a:p>
        </p:txBody>
      </p:sp>
    </p:spTree>
    <p:extLst>
      <p:ext uri="{BB962C8B-B14F-4D97-AF65-F5344CB8AC3E}">
        <p14:creationId xmlns:p14="http://schemas.microsoft.com/office/powerpoint/2010/main" val="38197093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EE7C56-950D-9F92-1B34-4BA9F3AA7AF7}"/>
              </a:ext>
            </a:extLst>
          </p:cNvPr>
          <p:cNvSpPr>
            <a:spLocks noGrp="1"/>
          </p:cNvSpPr>
          <p:nvPr>
            <p:ph type="title"/>
          </p:nvPr>
        </p:nvSpPr>
        <p:spPr/>
        <p:txBody>
          <a:bodyPr/>
          <a:lstStyle/>
          <a:p>
            <a:pPr algn="ctr"/>
            <a:r>
              <a:rPr lang="de-DE" dirty="0"/>
              <a:t>Äußere Schutzfaktoren</a:t>
            </a:r>
          </a:p>
        </p:txBody>
      </p:sp>
      <p:sp>
        <p:nvSpPr>
          <p:cNvPr id="3" name="Inhaltsplatzhalter 2">
            <a:extLst>
              <a:ext uri="{FF2B5EF4-FFF2-40B4-BE49-F238E27FC236}">
                <a16:creationId xmlns:a16="http://schemas.microsoft.com/office/drawing/2014/main" id="{5D503096-26F6-4FC6-0372-5A3EC5577138}"/>
              </a:ext>
            </a:extLst>
          </p:cNvPr>
          <p:cNvSpPr>
            <a:spLocks noGrp="1"/>
          </p:cNvSpPr>
          <p:nvPr>
            <p:ph idx="1"/>
          </p:nvPr>
        </p:nvSpPr>
        <p:spPr/>
        <p:txBody>
          <a:bodyPr/>
          <a:lstStyle/>
          <a:p>
            <a:pPr marL="0" indent="0" algn="ctr">
              <a:buNone/>
            </a:pPr>
            <a:r>
              <a:rPr lang="de-DE" dirty="0"/>
              <a:t>Stabile Beziehungen (Menschen, die da sind und Halt geben!)</a:t>
            </a:r>
          </a:p>
          <a:p>
            <a:pPr marL="0" indent="0" algn="ctr">
              <a:buNone/>
            </a:pPr>
            <a:r>
              <a:rPr lang="de-DE" dirty="0"/>
              <a:t>Verlässliche Bezugspersonen</a:t>
            </a:r>
          </a:p>
          <a:p>
            <a:pPr marL="0" indent="0" algn="ctr">
              <a:buNone/>
            </a:pPr>
            <a:r>
              <a:rPr lang="de-DE" dirty="0"/>
              <a:t>Sichere Lebensbedingungen (Struktur, Rituale, Routinen!)</a:t>
            </a:r>
          </a:p>
          <a:p>
            <a:pPr marL="0" indent="0" algn="ctr">
              <a:buNone/>
            </a:pPr>
            <a:r>
              <a:rPr lang="de-DE" dirty="0"/>
              <a:t>Wertschätzung und Anerkennung (gesehen und </a:t>
            </a:r>
            <a:r>
              <a:rPr lang="de-DE" dirty="0" err="1"/>
              <a:t>aktzeptiert</a:t>
            </a:r>
            <a:r>
              <a:rPr lang="de-DE" dirty="0"/>
              <a:t> sein!)</a:t>
            </a:r>
          </a:p>
          <a:p>
            <a:pPr marL="0" indent="0" algn="ctr">
              <a:buNone/>
            </a:pPr>
            <a:r>
              <a:rPr lang="de-DE" dirty="0"/>
              <a:t>Bildung und Ressourcen (Wissen, finanzielle Sicherheit, Arbeit, Beruf)</a:t>
            </a:r>
          </a:p>
          <a:p>
            <a:pPr marL="0" indent="0" algn="ctr">
              <a:buNone/>
            </a:pPr>
            <a:r>
              <a:rPr lang="de-DE" dirty="0"/>
              <a:t>Positive Vorbilder (Orientierung an resilienten Menschen)</a:t>
            </a:r>
          </a:p>
        </p:txBody>
      </p:sp>
    </p:spTree>
    <p:extLst>
      <p:ext uri="{BB962C8B-B14F-4D97-AF65-F5344CB8AC3E}">
        <p14:creationId xmlns:p14="http://schemas.microsoft.com/office/powerpoint/2010/main" val="8737150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4A0F47-C105-A42E-7B9E-F6D1E28809CA}"/>
              </a:ext>
            </a:extLst>
          </p:cNvPr>
          <p:cNvSpPr>
            <a:spLocks noGrp="1"/>
          </p:cNvSpPr>
          <p:nvPr>
            <p:ph type="title"/>
          </p:nvPr>
        </p:nvSpPr>
        <p:spPr/>
        <p:txBody>
          <a:bodyPr/>
          <a:lstStyle/>
          <a:p>
            <a:pPr algn="ctr"/>
            <a:r>
              <a:rPr lang="de-DE" dirty="0"/>
              <a:t>Tipps aus der Resilienzforschung</a:t>
            </a:r>
          </a:p>
        </p:txBody>
      </p:sp>
      <p:sp>
        <p:nvSpPr>
          <p:cNvPr id="3" name="Inhaltsplatzhalter 2">
            <a:extLst>
              <a:ext uri="{FF2B5EF4-FFF2-40B4-BE49-F238E27FC236}">
                <a16:creationId xmlns:a16="http://schemas.microsoft.com/office/drawing/2014/main" id="{009F1C7C-DF11-ED58-EBA6-93A4C67CCB14}"/>
              </a:ext>
            </a:extLst>
          </p:cNvPr>
          <p:cNvSpPr>
            <a:spLocks noGrp="1"/>
          </p:cNvSpPr>
          <p:nvPr>
            <p:ph idx="1"/>
          </p:nvPr>
        </p:nvSpPr>
        <p:spPr/>
        <p:txBody>
          <a:bodyPr/>
          <a:lstStyle/>
          <a:p>
            <a:pPr marL="0" indent="0" algn="ctr">
              <a:buNone/>
            </a:pPr>
            <a:r>
              <a:rPr lang="de-DE" dirty="0"/>
              <a:t>Erkenne, was dir in schwierigen Zeiten schon geholfen hat! (Reflexion)</a:t>
            </a:r>
          </a:p>
          <a:p>
            <a:pPr marL="0" indent="0" algn="ctr">
              <a:buNone/>
            </a:pPr>
            <a:r>
              <a:rPr lang="de-DE" dirty="0"/>
              <a:t>Achte gut auf dich und deine Bedürfnisse! (Pausen, Schlaf, Bewegung)</a:t>
            </a:r>
          </a:p>
          <a:p>
            <a:pPr marL="0" indent="0" algn="ctr">
              <a:buNone/>
            </a:pPr>
            <a:r>
              <a:rPr lang="de-DE" dirty="0"/>
              <a:t>Pflege deine Beziehungen! (Nähe und Vertrauen)</a:t>
            </a:r>
          </a:p>
          <a:p>
            <a:pPr marL="0" indent="0" algn="ctr">
              <a:buNone/>
            </a:pPr>
            <a:r>
              <a:rPr lang="de-DE" dirty="0"/>
              <a:t>Etabliere positive Routinen! (Meditation, Sport, kleine Alltagsmomente)</a:t>
            </a:r>
          </a:p>
          <a:p>
            <a:pPr marL="0" indent="0" algn="ctr">
              <a:buNone/>
            </a:pPr>
            <a:r>
              <a:rPr lang="de-DE" dirty="0"/>
              <a:t>Lerne aus deinen Krisen! (Rückschläge sind Chancen)</a:t>
            </a:r>
          </a:p>
          <a:p>
            <a:pPr marL="0" indent="0" algn="ctr">
              <a:buNone/>
            </a:pPr>
            <a:r>
              <a:rPr lang="de-DE" dirty="0"/>
              <a:t>Erinnere dich in einer neuen Krise daran, dass du es in der Vergangenheit schon oft geschafft hast, Lösungen zu finden!</a:t>
            </a:r>
          </a:p>
          <a:p>
            <a:pPr marL="0" indent="0" algn="ctr">
              <a:buNone/>
            </a:pPr>
            <a:r>
              <a:rPr lang="de-DE" dirty="0"/>
              <a:t>Bleibe nicht im Selbstmitleid stehen!</a:t>
            </a:r>
          </a:p>
        </p:txBody>
      </p:sp>
    </p:spTree>
    <p:extLst>
      <p:ext uri="{BB962C8B-B14F-4D97-AF65-F5344CB8AC3E}">
        <p14:creationId xmlns:p14="http://schemas.microsoft.com/office/powerpoint/2010/main" val="28528716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8C6211-5EF0-6A15-6B8F-143D0CC5F27B}"/>
              </a:ext>
            </a:extLst>
          </p:cNvPr>
          <p:cNvSpPr>
            <a:spLocks noGrp="1"/>
          </p:cNvSpPr>
          <p:nvPr>
            <p:ph type="title"/>
          </p:nvPr>
        </p:nvSpPr>
        <p:spPr/>
        <p:txBody>
          <a:bodyPr/>
          <a:lstStyle/>
          <a:p>
            <a:endParaRPr lang="de-DE"/>
          </a:p>
        </p:txBody>
      </p:sp>
      <p:sp>
        <p:nvSpPr>
          <p:cNvPr id="3" name="Inhaltsplatzhalter 2">
            <a:extLst>
              <a:ext uri="{FF2B5EF4-FFF2-40B4-BE49-F238E27FC236}">
                <a16:creationId xmlns:a16="http://schemas.microsoft.com/office/drawing/2014/main" id="{B10455DA-872F-B5CE-363D-568B854930CB}"/>
              </a:ext>
            </a:extLst>
          </p:cNvPr>
          <p:cNvSpPr>
            <a:spLocks noGrp="1"/>
          </p:cNvSpPr>
          <p:nvPr>
            <p:ph idx="1"/>
          </p:nvPr>
        </p:nvSpPr>
        <p:spPr/>
        <p:txBody>
          <a:bodyPr>
            <a:normAutofit/>
          </a:bodyPr>
          <a:lstStyle/>
          <a:p>
            <a:pPr marL="0" indent="0" algn="ctr">
              <a:buNone/>
            </a:pPr>
            <a:r>
              <a:rPr lang="de-DE" sz="3600" b="1" dirty="0"/>
              <a:t>Bei allen guten Ideen, die Menschen sich ausdenken und erforschen können, geht es immer nur um </a:t>
            </a:r>
            <a:r>
              <a:rPr lang="de-DE" sz="3600" b="1"/>
              <a:t>mich!</a:t>
            </a:r>
          </a:p>
          <a:p>
            <a:pPr marL="0" indent="0" algn="ctr">
              <a:buNone/>
            </a:pPr>
            <a:endParaRPr lang="de-DE" sz="3600" b="1" dirty="0"/>
          </a:p>
          <a:p>
            <a:pPr marL="0" indent="0" algn="ctr">
              <a:buNone/>
            </a:pPr>
            <a:r>
              <a:rPr lang="de-DE" sz="3600" b="1" dirty="0"/>
              <a:t>Ich bin dafür verantwortlich, dies und das zu tun, damit ich mich besser fühle oder so etwas wie Frieden in mir empfinde!</a:t>
            </a:r>
          </a:p>
        </p:txBody>
      </p:sp>
    </p:spTree>
    <p:extLst>
      <p:ext uri="{BB962C8B-B14F-4D97-AF65-F5344CB8AC3E}">
        <p14:creationId xmlns:p14="http://schemas.microsoft.com/office/powerpoint/2010/main" val="10419062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DDBA12-E8F1-228E-FE3A-79BB740F7A57}"/>
              </a:ext>
            </a:extLst>
          </p:cNvPr>
          <p:cNvSpPr>
            <a:spLocks noGrp="1"/>
          </p:cNvSpPr>
          <p:nvPr>
            <p:ph type="title"/>
          </p:nvPr>
        </p:nvSpPr>
        <p:spPr/>
        <p:txBody>
          <a:bodyPr/>
          <a:lstStyle/>
          <a:p>
            <a:pPr algn="ctr"/>
            <a:r>
              <a:rPr lang="de-DE" dirty="0"/>
              <a:t>Frieden nicht von dieser Welt</a:t>
            </a:r>
          </a:p>
        </p:txBody>
      </p:sp>
      <p:sp>
        <p:nvSpPr>
          <p:cNvPr id="3" name="Inhaltsplatzhalter 2">
            <a:extLst>
              <a:ext uri="{FF2B5EF4-FFF2-40B4-BE49-F238E27FC236}">
                <a16:creationId xmlns:a16="http://schemas.microsoft.com/office/drawing/2014/main" id="{8ADC517D-585E-8E7B-3651-FD3DD43D5A63}"/>
              </a:ext>
            </a:extLst>
          </p:cNvPr>
          <p:cNvSpPr>
            <a:spLocks noGrp="1"/>
          </p:cNvSpPr>
          <p:nvPr>
            <p:ph idx="1"/>
          </p:nvPr>
        </p:nvSpPr>
        <p:spPr/>
        <p:txBody>
          <a:bodyPr/>
          <a:lstStyle/>
          <a:p>
            <a:pPr marL="0" indent="0" algn="ctr">
              <a:buNone/>
            </a:pPr>
            <a:endParaRPr lang="de-DE" dirty="0"/>
          </a:p>
          <a:p>
            <a:pPr marL="0" indent="0" algn="ctr">
              <a:buNone/>
            </a:pPr>
            <a:endParaRPr lang="de-DE" dirty="0"/>
          </a:p>
          <a:p>
            <a:pPr marL="0" indent="0" algn="ctr">
              <a:buNone/>
            </a:pPr>
            <a:r>
              <a:rPr lang="de-DE" dirty="0"/>
              <a:t>Den Frieden lasse ich euch, meinen Frieden gebe ich euch. Nicht gebe ich euch, wie die Welt gibt. Euer Herz erschrecke nicht und fürchte sich nicht!</a:t>
            </a:r>
          </a:p>
          <a:p>
            <a:pPr marL="0" indent="0" algn="ctr">
              <a:buNone/>
            </a:pPr>
            <a:r>
              <a:rPr lang="de-DE" dirty="0"/>
              <a:t>Johannes 14, 27</a:t>
            </a:r>
          </a:p>
        </p:txBody>
      </p:sp>
    </p:spTree>
    <p:extLst>
      <p:ext uri="{BB962C8B-B14F-4D97-AF65-F5344CB8AC3E}">
        <p14:creationId xmlns:p14="http://schemas.microsoft.com/office/powerpoint/2010/main" val="2019712667"/>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975</Words>
  <Application>Microsoft Office PowerPoint</Application>
  <PresentationFormat>Breitbild</PresentationFormat>
  <Paragraphs>103</Paragraphs>
  <Slides>20</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20</vt:i4>
      </vt:variant>
    </vt:vector>
  </HeadingPairs>
  <TitlesOfParts>
    <vt:vector size="24" baseType="lpstr">
      <vt:lpstr>Arial</vt:lpstr>
      <vt:lpstr>Calibri</vt:lpstr>
      <vt:lpstr>Calibri Light</vt:lpstr>
      <vt:lpstr>Office</vt:lpstr>
      <vt:lpstr>Frieden gesucht!</vt:lpstr>
      <vt:lpstr>Gibt es ihn überhaupt?</vt:lpstr>
      <vt:lpstr>Frieden wie die Welt ihn gibt</vt:lpstr>
      <vt:lpstr>Resilienz</vt:lpstr>
      <vt:lpstr>Innere Schutzfaktoren</vt:lpstr>
      <vt:lpstr>Äußere Schutzfaktoren</vt:lpstr>
      <vt:lpstr>Tipps aus der Resilienzforschung</vt:lpstr>
      <vt:lpstr>PowerPoint-Präsentation</vt:lpstr>
      <vt:lpstr>Frieden nicht von dieser Welt</vt:lpstr>
      <vt:lpstr>Frieden von dieser Welt</vt:lpstr>
      <vt:lpstr>Wie ist der nicht-weltliche Frieden?</vt:lpstr>
      <vt:lpstr>Was sagt die Bibel noch dazu?</vt:lpstr>
      <vt:lpstr>Wie bekomme ich diesen Frieden?</vt:lpstr>
      <vt:lpstr>Der Tröster</vt:lpstr>
      <vt:lpstr>Praktische Auswirkungen dieser Beziehung zu Jesus</vt:lpstr>
      <vt:lpstr>PowerPoint-Präsentation</vt:lpstr>
      <vt:lpstr>Benefits aus der Jesus-Beziehung</vt:lpstr>
      <vt:lpstr>PowerPoint-Präsentation</vt:lpstr>
      <vt:lpstr>Der Friede Gottes ist eine Frucht</vt:lpstr>
      <vt:lpstr>Der Halt in meinem Leben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Anja Brand</dc:creator>
  <cp:lastModifiedBy>Anja Brand</cp:lastModifiedBy>
  <cp:revision>5</cp:revision>
  <cp:lastPrinted>2025-11-14T13:21:53Z</cp:lastPrinted>
  <dcterms:created xsi:type="dcterms:W3CDTF">2025-11-04T08:15:14Z</dcterms:created>
  <dcterms:modified xsi:type="dcterms:W3CDTF">2025-11-14T17:27:52Z</dcterms:modified>
</cp:coreProperties>
</file>