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56" r:id="rId2"/>
    <p:sldId id="271" r:id="rId3"/>
    <p:sldId id="273" r:id="rId4"/>
    <p:sldId id="257" r:id="rId5"/>
    <p:sldId id="272" r:id="rId6"/>
    <p:sldId id="274" r:id="rId7"/>
    <p:sldId id="275" r:id="rId8"/>
    <p:sldId id="279" r:id="rId9"/>
    <p:sldId id="277" r:id="rId10"/>
    <p:sldId id="282" r:id="rId11"/>
    <p:sldId id="280" r:id="rId12"/>
    <p:sldId id="276" r:id="rId13"/>
    <p:sldId id="278" r:id="rId14"/>
    <p:sldId id="281" r:id="rId15"/>
    <p:sldId id="283" r:id="rId16"/>
    <p:sldId id="284" r:id="rId1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BB08"/>
    <a:srgbClr val="710042"/>
    <a:srgbClr val="6D0040"/>
    <a:srgbClr val="1A599E"/>
    <a:srgbClr val="123256"/>
    <a:srgbClr val="164A85"/>
    <a:srgbClr val="154173"/>
    <a:srgbClr val="153D6A"/>
    <a:srgbClr val="143860"/>
    <a:srgbClr val="1544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3DD612-909B-3240-8B3A-286D345D00FC}" v="103" dt="2025-11-08T20:57:49.0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25" autoAdjust="0"/>
    <p:restoredTop sz="94599"/>
  </p:normalViewPr>
  <p:slideViewPr>
    <p:cSldViewPr snapToGrid="0">
      <p:cViewPr varScale="1">
        <p:scale>
          <a:sx n="89" d="100"/>
          <a:sy n="89" d="100"/>
        </p:scale>
        <p:origin x="192" y="576"/>
      </p:cViewPr>
      <p:guideLst/>
    </p:cSldViewPr>
  </p:slideViewPr>
  <p:notesTextViewPr>
    <p:cViewPr>
      <p:scale>
        <a:sx n="3" d="2"/>
        <a:sy n="3" d="2"/>
      </p:scale>
      <p:origin x="0" y="0"/>
    </p:cViewPr>
  </p:notesTextViewPr>
  <p:notesViewPr>
    <p:cSldViewPr snapToGrid="0" showGuides="1">
      <p:cViewPr varScale="1">
        <p:scale>
          <a:sx n="81" d="100"/>
          <a:sy n="81" d="100"/>
        </p:scale>
        <p:origin x="38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cal Rönsch" userId="7c8c21c3-81df-4af2-8335-a70ca70cf8c0" providerId="ADAL" clId="{22CBFD59-A967-521E-BFC4-73844E9EAD87}"/>
    <pc:docChg chg="undo custSel addSld delSld modSld sldOrd">
      <pc:chgData name="Pascal Rönsch" userId="7c8c21c3-81df-4af2-8335-a70ca70cf8c0" providerId="ADAL" clId="{22CBFD59-A967-521E-BFC4-73844E9EAD87}" dt="2025-11-08T20:57:49.048" v="1590"/>
      <pc:docMkLst>
        <pc:docMk/>
      </pc:docMkLst>
      <pc:sldChg chg="modSp mod modTransition">
        <pc:chgData name="Pascal Rönsch" userId="7c8c21c3-81df-4af2-8335-a70ca70cf8c0" providerId="ADAL" clId="{22CBFD59-A967-521E-BFC4-73844E9EAD87}" dt="2025-11-08T20:55:25.254" v="1578"/>
        <pc:sldMkLst>
          <pc:docMk/>
          <pc:sldMk cId="2199286014" sldId="256"/>
        </pc:sldMkLst>
        <pc:spChg chg="mod">
          <ac:chgData name="Pascal Rönsch" userId="7c8c21c3-81df-4af2-8335-a70ca70cf8c0" providerId="ADAL" clId="{22CBFD59-A967-521E-BFC4-73844E9EAD87}" dt="2025-11-07T13:01:19.308" v="21" actId="20577"/>
          <ac:spMkLst>
            <pc:docMk/>
            <pc:sldMk cId="2199286014" sldId="256"/>
            <ac:spMk id="2" creationId="{814B3E42-6DDF-B7CE-C110-C28872558170}"/>
          </ac:spMkLst>
        </pc:spChg>
        <pc:spChg chg="mod">
          <ac:chgData name="Pascal Rönsch" userId="7c8c21c3-81df-4af2-8335-a70ca70cf8c0" providerId="ADAL" clId="{22CBFD59-A967-521E-BFC4-73844E9EAD87}" dt="2025-11-07T13:01:29.287" v="43" actId="20577"/>
          <ac:spMkLst>
            <pc:docMk/>
            <pc:sldMk cId="2199286014" sldId="256"/>
            <ac:spMk id="3" creationId="{FC7B21F6-679C-6EAF-8CB7-10B4639A6526}"/>
          </ac:spMkLst>
        </pc:spChg>
      </pc:sldChg>
      <pc:sldChg chg="modSp mod ord modTransition modAnim">
        <pc:chgData name="Pascal Rönsch" userId="7c8c21c3-81df-4af2-8335-a70ca70cf8c0" providerId="ADAL" clId="{22CBFD59-A967-521E-BFC4-73844E9EAD87}" dt="2025-11-08T20:55:40.291" v="1579"/>
        <pc:sldMkLst>
          <pc:docMk/>
          <pc:sldMk cId="2125769152" sldId="257"/>
        </pc:sldMkLst>
        <pc:spChg chg="mod">
          <ac:chgData name="Pascal Rönsch" userId="7c8c21c3-81df-4af2-8335-a70ca70cf8c0" providerId="ADAL" clId="{22CBFD59-A967-521E-BFC4-73844E9EAD87}" dt="2025-11-08T13:59:27.259" v="435" actId="20577"/>
          <ac:spMkLst>
            <pc:docMk/>
            <pc:sldMk cId="2125769152" sldId="257"/>
            <ac:spMk id="2" creationId="{1582B011-C2F4-62FA-ED57-38765F07C6C7}"/>
          </ac:spMkLst>
        </pc:spChg>
        <pc:spChg chg="mod">
          <ac:chgData name="Pascal Rönsch" userId="7c8c21c3-81df-4af2-8335-a70ca70cf8c0" providerId="ADAL" clId="{22CBFD59-A967-521E-BFC4-73844E9EAD87}" dt="2025-11-08T14:38:48.705" v="654" actId="20577"/>
          <ac:spMkLst>
            <pc:docMk/>
            <pc:sldMk cId="2125769152" sldId="257"/>
            <ac:spMk id="3" creationId="{A99169ED-C922-1C15-FE56-4A1C2AA5526A}"/>
          </ac:spMkLst>
        </pc:spChg>
      </pc:sldChg>
      <pc:sldChg chg="modSp del mod ord">
        <pc:chgData name="Pascal Rönsch" userId="7c8c21c3-81df-4af2-8335-a70ca70cf8c0" providerId="ADAL" clId="{22CBFD59-A967-521E-BFC4-73844E9EAD87}" dt="2025-11-08T13:57:55.057" v="387" actId="2696"/>
        <pc:sldMkLst>
          <pc:docMk/>
          <pc:sldMk cId="713821563" sldId="258"/>
        </pc:sldMkLst>
        <pc:spChg chg="mod">
          <ac:chgData name="Pascal Rönsch" userId="7c8c21c3-81df-4af2-8335-a70ca70cf8c0" providerId="ADAL" clId="{22CBFD59-A967-521E-BFC4-73844E9EAD87}" dt="2025-11-08T13:27:57.143" v="263" actId="113"/>
          <ac:spMkLst>
            <pc:docMk/>
            <pc:sldMk cId="713821563" sldId="258"/>
            <ac:spMk id="6" creationId="{E0F53437-1883-9F75-D571-0934A182178B}"/>
          </ac:spMkLst>
        </pc:spChg>
        <pc:spChg chg="mod">
          <ac:chgData name="Pascal Rönsch" userId="7c8c21c3-81df-4af2-8335-a70ca70cf8c0" providerId="ADAL" clId="{22CBFD59-A967-521E-BFC4-73844E9EAD87}" dt="2025-11-07T15:38:25.384" v="127" actId="1076"/>
          <ac:spMkLst>
            <pc:docMk/>
            <pc:sldMk cId="713821563" sldId="258"/>
            <ac:spMk id="7" creationId="{1AED6F30-1AAC-4EFE-A2C9-85ECFE2C7C53}"/>
          </ac:spMkLst>
        </pc:spChg>
      </pc:sldChg>
      <pc:sldChg chg="del">
        <pc:chgData name="Pascal Rönsch" userId="7c8c21c3-81df-4af2-8335-a70ca70cf8c0" providerId="ADAL" clId="{22CBFD59-A967-521E-BFC4-73844E9EAD87}" dt="2025-11-08T20:38:06.431" v="1187" actId="2696"/>
        <pc:sldMkLst>
          <pc:docMk/>
          <pc:sldMk cId="1869010887" sldId="259"/>
        </pc:sldMkLst>
      </pc:sldChg>
      <pc:sldChg chg="del">
        <pc:chgData name="Pascal Rönsch" userId="7c8c21c3-81df-4af2-8335-a70ca70cf8c0" providerId="ADAL" clId="{22CBFD59-A967-521E-BFC4-73844E9EAD87}" dt="2025-11-08T20:38:06.437" v="1190" actId="2696"/>
        <pc:sldMkLst>
          <pc:docMk/>
          <pc:sldMk cId="3781987341" sldId="260"/>
        </pc:sldMkLst>
      </pc:sldChg>
      <pc:sldChg chg="del">
        <pc:chgData name="Pascal Rönsch" userId="7c8c21c3-81df-4af2-8335-a70ca70cf8c0" providerId="ADAL" clId="{22CBFD59-A967-521E-BFC4-73844E9EAD87}" dt="2025-11-08T20:38:06.433" v="1188" actId="2696"/>
        <pc:sldMkLst>
          <pc:docMk/>
          <pc:sldMk cId="416112034" sldId="261"/>
        </pc:sldMkLst>
      </pc:sldChg>
      <pc:sldChg chg="del">
        <pc:chgData name="Pascal Rönsch" userId="7c8c21c3-81df-4af2-8335-a70ca70cf8c0" providerId="ADAL" clId="{22CBFD59-A967-521E-BFC4-73844E9EAD87}" dt="2025-11-08T20:38:06.433" v="1189" actId="2696"/>
        <pc:sldMkLst>
          <pc:docMk/>
          <pc:sldMk cId="2107711195" sldId="262"/>
        </pc:sldMkLst>
      </pc:sldChg>
      <pc:sldChg chg="modSp add del mod">
        <pc:chgData name="Pascal Rönsch" userId="7c8c21c3-81df-4af2-8335-a70ca70cf8c0" providerId="ADAL" clId="{22CBFD59-A967-521E-BFC4-73844E9EAD87}" dt="2025-11-07T15:39:36.138" v="142" actId="2696"/>
        <pc:sldMkLst>
          <pc:docMk/>
          <pc:sldMk cId="3607770896" sldId="263"/>
        </pc:sldMkLst>
        <pc:spChg chg="mod">
          <ac:chgData name="Pascal Rönsch" userId="7c8c21c3-81df-4af2-8335-a70ca70cf8c0" providerId="ADAL" clId="{22CBFD59-A967-521E-BFC4-73844E9EAD87}" dt="2025-11-07T15:39:24.475" v="139" actId="21"/>
          <ac:spMkLst>
            <pc:docMk/>
            <pc:sldMk cId="3607770896" sldId="263"/>
            <ac:spMk id="6" creationId="{42DAFE8E-75E1-CE9A-BEB9-ECBAB434FCFD}"/>
          </ac:spMkLst>
        </pc:spChg>
      </pc:sldChg>
      <pc:sldChg chg="modSp add del mod">
        <pc:chgData name="Pascal Rönsch" userId="7c8c21c3-81df-4af2-8335-a70ca70cf8c0" providerId="ADAL" clId="{22CBFD59-A967-521E-BFC4-73844E9EAD87}" dt="2025-11-08T13:57:55.056" v="386" actId="2696"/>
        <pc:sldMkLst>
          <pc:docMk/>
          <pc:sldMk cId="1068250070" sldId="264"/>
        </pc:sldMkLst>
        <pc:spChg chg="mod">
          <ac:chgData name="Pascal Rönsch" userId="7c8c21c3-81df-4af2-8335-a70ca70cf8c0" providerId="ADAL" clId="{22CBFD59-A967-521E-BFC4-73844E9EAD87}" dt="2025-11-08T13:28:02.392" v="265" actId="113"/>
          <ac:spMkLst>
            <pc:docMk/>
            <pc:sldMk cId="1068250070" sldId="264"/>
            <ac:spMk id="6" creationId="{0BC307F5-1003-DD2D-568A-FBAABE50D98A}"/>
          </ac:spMkLst>
        </pc:spChg>
      </pc:sldChg>
      <pc:sldChg chg="modSp add del mod">
        <pc:chgData name="Pascal Rönsch" userId="7c8c21c3-81df-4af2-8335-a70ca70cf8c0" providerId="ADAL" clId="{22CBFD59-A967-521E-BFC4-73844E9EAD87}" dt="2025-11-08T13:57:55.056" v="385" actId="2696"/>
        <pc:sldMkLst>
          <pc:docMk/>
          <pc:sldMk cId="2188795354" sldId="265"/>
        </pc:sldMkLst>
        <pc:spChg chg="mod">
          <ac:chgData name="Pascal Rönsch" userId="7c8c21c3-81df-4af2-8335-a70ca70cf8c0" providerId="ADAL" clId="{22CBFD59-A967-521E-BFC4-73844E9EAD87}" dt="2025-11-08T13:28:07.963" v="267" actId="113"/>
          <ac:spMkLst>
            <pc:docMk/>
            <pc:sldMk cId="2188795354" sldId="265"/>
            <ac:spMk id="6" creationId="{0390C69C-7437-50EB-5CE2-D1BB0A8F04D7}"/>
          </ac:spMkLst>
        </pc:spChg>
      </pc:sldChg>
      <pc:sldChg chg="modSp add del mod">
        <pc:chgData name="Pascal Rönsch" userId="7c8c21c3-81df-4af2-8335-a70ca70cf8c0" providerId="ADAL" clId="{22CBFD59-A967-521E-BFC4-73844E9EAD87}" dt="2025-11-08T13:57:55.054" v="383" actId="2696"/>
        <pc:sldMkLst>
          <pc:docMk/>
          <pc:sldMk cId="1725130697" sldId="266"/>
        </pc:sldMkLst>
        <pc:spChg chg="mod">
          <ac:chgData name="Pascal Rönsch" userId="7c8c21c3-81df-4af2-8335-a70ca70cf8c0" providerId="ADAL" clId="{22CBFD59-A967-521E-BFC4-73844E9EAD87}" dt="2025-11-08T13:28:23.474" v="273" actId="113"/>
          <ac:spMkLst>
            <pc:docMk/>
            <pc:sldMk cId="1725130697" sldId="266"/>
            <ac:spMk id="6" creationId="{B6B62C02-2BA9-845F-A089-082827C90919}"/>
          </ac:spMkLst>
        </pc:spChg>
      </pc:sldChg>
      <pc:sldChg chg="modSp add del mod">
        <pc:chgData name="Pascal Rönsch" userId="7c8c21c3-81df-4af2-8335-a70ca70cf8c0" providerId="ADAL" clId="{22CBFD59-A967-521E-BFC4-73844E9EAD87}" dt="2025-11-08T13:57:55.053" v="381" actId="2696"/>
        <pc:sldMkLst>
          <pc:docMk/>
          <pc:sldMk cId="2423960910" sldId="267"/>
        </pc:sldMkLst>
        <pc:spChg chg="mod">
          <ac:chgData name="Pascal Rönsch" userId="7c8c21c3-81df-4af2-8335-a70ca70cf8c0" providerId="ADAL" clId="{22CBFD59-A967-521E-BFC4-73844E9EAD87}" dt="2025-11-08T13:28:39.716" v="279" actId="113"/>
          <ac:spMkLst>
            <pc:docMk/>
            <pc:sldMk cId="2423960910" sldId="267"/>
            <ac:spMk id="6" creationId="{D23A0ECB-6246-1B1A-2492-6DF98006B7B2}"/>
          </ac:spMkLst>
        </pc:spChg>
      </pc:sldChg>
      <pc:sldChg chg="modSp add del mod">
        <pc:chgData name="Pascal Rönsch" userId="7c8c21c3-81df-4af2-8335-a70ca70cf8c0" providerId="ADAL" clId="{22CBFD59-A967-521E-BFC4-73844E9EAD87}" dt="2025-11-08T13:57:55.050" v="380" actId="2696"/>
        <pc:sldMkLst>
          <pc:docMk/>
          <pc:sldMk cId="2980961071" sldId="268"/>
        </pc:sldMkLst>
        <pc:spChg chg="mod">
          <ac:chgData name="Pascal Rönsch" userId="7c8c21c3-81df-4af2-8335-a70ca70cf8c0" providerId="ADAL" clId="{22CBFD59-A967-521E-BFC4-73844E9EAD87}" dt="2025-11-08T13:34:10.069" v="286" actId="14100"/>
          <ac:spMkLst>
            <pc:docMk/>
            <pc:sldMk cId="2980961071" sldId="268"/>
            <ac:spMk id="6" creationId="{A23E55B9-8B97-6644-D671-2614FF8FA9CC}"/>
          </ac:spMkLst>
        </pc:spChg>
      </pc:sldChg>
      <pc:sldChg chg="modSp add del mod">
        <pc:chgData name="Pascal Rönsch" userId="7c8c21c3-81df-4af2-8335-a70ca70cf8c0" providerId="ADAL" clId="{22CBFD59-A967-521E-BFC4-73844E9EAD87}" dt="2025-11-08T13:57:55.055" v="384" actId="2696"/>
        <pc:sldMkLst>
          <pc:docMk/>
          <pc:sldMk cId="2086684404" sldId="269"/>
        </pc:sldMkLst>
        <pc:spChg chg="mod">
          <ac:chgData name="Pascal Rönsch" userId="7c8c21c3-81df-4af2-8335-a70ca70cf8c0" providerId="ADAL" clId="{22CBFD59-A967-521E-BFC4-73844E9EAD87}" dt="2025-11-08T13:28:13.398" v="269" actId="113"/>
          <ac:spMkLst>
            <pc:docMk/>
            <pc:sldMk cId="2086684404" sldId="269"/>
            <ac:spMk id="6" creationId="{A90380A3-9DCE-C728-DBD5-DE6EC3755DC6}"/>
          </ac:spMkLst>
        </pc:spChg>
      </pc:sldChg>
      <pc:sldChg chg="modSp add del mod">
        <pc:chgData name="Pascal Rönsch" userId="7c8c21c3-81df-4af2-8335-a70ca70cf8c0" providerId="ADAL" clId="{22CBFD59-A967-521E-BFC4-73844E9EAD87}" dt="2025-11-08T13:57:55.054" v="382" actId="2696"/>
        <pc:sldMkLst>
          <pc:docMk/>
          <pc:sldMk cId="2802983158" sldId="270"/>
        </pc:sldMkLst>
        <pc:spChg chg="mod">
          <ac:chgData name="Pascal Rönsch" userId="7c8c21c3-81df-4af2-8335-a70ca70cf8c0" providerId="ADAL" clId="{22CBFD59-A967-521E-BFC4-73844E9EAD87}" dt="2025-11-08T13:28:33.553" v="276" actId="113"/>
          <ac:spMkLst>
            <pc:docMk/>
            <pc:sldMk cId="2802983158" sldId="270"/>
            <ac:spMk id="6" creationId="{2832F676-C4CC-7396-E7B1-51F4E16C1A9F}"/>
          </ac:spMkLst>
        </pc:spChg>
      </pc:sldChg>
      <pc:sldChg chg="modSp add del mod modTransition">
        <pc:chgData name="Pascal Rönsch" userId="7c8c21c3-81df-4af2-8335-a70ca70cf8c0" providerId="ADAL" clId="{22CBFD59-A967-521E-BFC4-73844E9EAD87}" dt="2025-11-08T20:55:25.254" v="1578"/>
        <pc:sldMkLst>
          <pc:docMk/>
          <pc:sldMk cId="1061658256" sldId="271"/>
        </pc:sldMkLst>
        <pc:spChg chg="mod">
          <ac:chgData name="Pascal Rönsch" userId="7c8c21c3-81df-4af2-8335-a70ca70cf8c0" providerId="ADAL" clId="{22CBFD59-A967-521E-BFC4-73844E9EAD87}" dt="2025-11-08T13:34:52.928" v="295" actId="20577"/>
          <ac:spMkLst>
            <pc:docMk/>
            <pc:sldMk cId="1061658256" sldId="271"/>
            <ac:spMk id="6" creationId="{B09C0870-6C6B-7191-7394-17903C8319CC}"/>
          </ac:spMkLst>
        </pc:spChg>
        <pc:spChg chg="mod">
          <ac:chgData name="Pascal Rönsch" userId="7c8c21c3-81df-4af2-8335-a70ca70cf8c0" providerId="ADAL" clId="{22CBFD59-A967-521E-BFC4-73844E9EAD87}" dt="2025-11-08T14:00:55.334" v="463" actId="20577"/>
          <ac:spMkLst>
            <pc:docMk/>
            <pc:sldMk cId="1061658256" sldId="271"/>
            <ac:spMk id="7" creationId="{95F6D010-FB4F-050D-6206-E877ADE88B78}"/>
          </ac:spMkLst>
        </pc:spChg>
      </pc:sldChg>
      <pc:sldChg chg="modSp add mod modTransition">
        <pc:chgData name="Pascal Rönsch" userId="7c8c21c3-81df-4af2-8335-a70ca70cf8c0" providerId="ADAL" clId="{22CBFD59-A967-521E-BFC4-73844E9EAD87}" dt="2025-11-08T20:55:25.254" v="1578"/>
        <pc:sldMkLst>
          <pc:docMk/>
          <pc:sldMk cId="666543397" sldId="272"/>
        </pc:sldMkLst>
        <pc:spChg chg="mod">
          <ac:chgData name="Pascal Rönsch" userId="7c8c21c3-81df-4af2-8335-a70ca70cf8c0" providerId="ADAL" clId="{22CBFD59-A967-521E-BFC4-73844E9EAD87}" dt="2025-11-08T16:46:03.221" v="713" actId="14100"/>
          <ac:spMkLst>
            <pc:docMk/>
            <pc:sldMk cId="666543397" sldId="272"/>
            <ac:spMk id="6" creationId="{C53F2A10-F35C-6BED-0FE8-6FA8055FF5E1}"/>
          </ac:spMkLst>
        </pc:spChg>
        <pc:spChg chg="mod">
          <ac:chgData name="Pascal Rönsch" userId="7c8c21c3-81df-4af2-8335-a70ca70cf8c0" providerId="ADAL" clId="{22CBFD59-A967-521E-BFC4-73844E9EAD87}" dt="2025-11-08T16:46:42.831" v="719" actId="20577"/>
          <ac:spMkLst>
            <pc:docMk/>
            <pc:sldMk cId="666543397" sldId="272"/>
            <ac:spMk id="7" creationId="{C6623672-F75E-A26D-BAEB-0BAB6D6729F0}"/>
          </ac:spMkLst>
        </pc:spChg>
      </pc:sldChg>
      <pc:sldChg chg="modSp add del mod modTransition">
        <pc:chgData name="Pascal Rönsch" userId="7c8c21c3-81df-4af2-8335-a70ca70cf8c0" providerId="ADAL" clId="{22CBFD59-A967-521E-BFC4-73844E9EAD87}" dt="2025-11-08T20:55:25.254" v="1578"/>
        <pc:sldMkLst>
          <pc:docMk/>
          <pc:sldMk cId="1375045907" sldId="273"/>
        </pc:sldMkLst>
        <pc:spChg chg="mod">
          <ac:chgData name="Pascal Rönsch" userId="7c8c21c3-81df-4af2-8335-a70ca70cf8c0" providerId="ADAL" clId="{22CBFD59-A967-521E-BFC4-73844E9EAD87}" dt="2025-11-08T13:35:09.353" v="298" actId="20577"/>
          <ac:spMkLst>
            <pc:docMk/>
            <pc:sldMk cId="1375045907" sldId="273"/>
            <ac:spMk id="6" creationId="{60A20618-879D-80A3-D7C6-EF4180E1D9D0}"/>
          </ac:spMkLst>
        </pc:spChg>
        <pc:spChg chg="mod">
          <ac:chgData name="Pascal Rönsch" userId="7c8c21c3-81df-4af2-8335-a70ca70cf8c0" providerId="ADAL" clId="{22CBFD59-A967-521E-BFC4-73844E9EAD87}" dt="2025-11-08T14:01:00.612" v="466" actId="20577"/>
          <ac:spMkLst>
            <pc:docMk/>
            <pc:sldMk cId="1375045907" sldId="273"/>
            <ac:spMk id="7" creationId="{FE95D409-1396-274E-2B89-587ECD449318}"/>
          </ac:spMkLst>
        </pc:spChg>
      </pc:sldChg>
      <pc:sldChg chg="modSp add mod modTransition">
        <pc:chgData name="Pascal Rönsch" userId="7c8c21c3-81df-4af2-8335-a70ca70cf8c0" providerId="ADAL" clId="{22CBFD59-A967-521E-BFC4-73844E9EAD87}" dt="2025-11-08T20:55:25.254" v="1578"/>
        <pc:sldMkLst>
          <pc:docMk/>
          <pc:sldMk cId="612256961" sldId="274"/>
        </pc:sldMkLst>
        <pc:spChg chg="mod">
          <ac:chgData name="Pascal Rönsch" userId="7c8c21c3-81df-4af2-8335-a70ca70cf8c0" providerId="ADAL" clId="{22CBFD59-A967-521E-BFC4-73844E9EAD87}" dt="2025-11-08T16:45:55.706" v="712" actId="27636"/>
          <ac:spMkLst>
            <pc:docMk/>
            <pc:sldMk cId="612256961" sldId="274"/>
            <ac:spMk id="6" creationId="{67A23FBC-BC86-1CD1-399D-E51EC3CA45A2}"/>
          </ac:spMkLst>
        </pc:spChg>
        <pc:spChg chg="mod">
          <ac:chgData name="Pascal Rönsch" userId="7c8c21c3-81df-4af2-8335-a70ca70cf8c0" providerId="ADAL" clId="{22CBFD59-A967-521E-BFC4-73844E9EAD87}" dt="2025-11-08T16:46:46.569" v="721" actId="20577"/>
          <ac:spMkLst>
            <pc:docMk/>
            <pc:sldMk cId="612256961" sldId="274"/>
            <ac:spMk id="7" creationId="{55857023-654F-F8F1-95A6-077A25C929B1}"/>
          </ac:spMkLst>
        </pc:spChg>
      </pc:sldChg>
      <pc:sldChg chg="modSp add mod ord modTransition">
        <pc:chgData name="Pascal Rönsch" userId="7c8c21c3-81df-4af2-8335-a70ca70cf8c0" providerId="ADAL" clId="{22CBFD59-A967-521E-BFC4-73844E9EAD87}" dt="2025-11-08T20:55:25.254" v="1578"/>
        <pc:sldMkLst>
          <pc:docMk/>
          <pc:sldMk cId="245352977" sldId="275"/>
        </pc:sldMkLst>
        <pc:spChg chg="mod">
          <ac:chgData name="Pascal Rönsch" userId="7c8c21c3-81df-4af2-8335-a70ca70cf8c0" providerId="ADAL" clId="{22CBFD59-A967-521E-BFC4-73844E9EAD87}" dt="2025-11-08T16:46:07.474" v="715" actId="27636"/>
          <ac:spMkLst>
            <pc:docMk/>
            <pc:sldMk cId="245352977" sldId="275"/>
            <ac:spMk id="6" creationId="{D8749C58-3D94-5B63-E7CE-C2DD6B117934}"/>
          </ac:spMkLst>
        </pc:spChg>
        <pc:spChg chg="mod">
          <ac:chgData name="Pascal Rönsch" userId="7c8c21c3-81df-4af2-8335-a70ca70cf8c0" providerId="ADAL" clId="{22CBFD59-A967-521E-BFC4-73844E9EAD87}" dt="2025-11-08T16:46:52.875" v="727" actId="20577"/>
          <ac:spMkLst>
            <pc:docMk/>
            <pc:sldMk cId="245352977" sldId="275"/>
            <ac:spMk id="7" creationId="{C68B8071-B9C1-DEBA-BBE8-6D93CF904A09}"/>
          </ac:spMkLst>
        </pc:spChg>
      </pc:sldChg>
      <pc:sldChg chg="modSp add mod ord modTransition">
        <pc:chgData name="Pascal Rönsch" userId="7c8c21c3-81df-4af2-8335-a70ca70cf8c0" providerId="ADAL" clId="{22CBFD59-A967-521E-BFC4-73844E9EAD87}" dt="2025-11-08T20:55:25.254" v="1578"/>
        <pc:sldMkLst>
          <pc:docMk/>
          <pc:sldMk cId="2890099607" sldId="276"/>
        </pc:sldMkLst>
        <pc:spChg chg="mod">
          <ac:chgData name="Pascal Rönsch" userId="7c8c21c3-81df-4af2-8335-a70ca70cf8c0" providerId="ADAL" clId="{22CBFD59-A967-521E-BFC4-73844E9EAD87}" dt="2025-11-08T16:44:20.800" v="696" actId="21"/>
          <ac:spMkLst>
            <pc:docMk/>
            <pc:sldMk cId="2890099607" sldId="276"/>
            <ac:spMk id="6" creationId="{1BCC2A5E-DC4E-B830-5EBC-C011A1BEC07E}"/>
          </ac:spMkLst>
        </pc:spChg>
        <pc:spChg chg="mod">
          <ac:chgData name="Pascal Rönsch" userId="7c8c21c3-81df-4af2-8335-a70ca70cf8c0" providerId="ADAL" clId="{22CBFD59-A967-521E-BFC4-73844E9EAD87}" dt="2025-11-08T14:03:12.261" v="485" actId="20577"/>
          <ac:spMkLst>
            <pc:docMk/>
            <pc:sldMk cId="2890099607" sldId="276"/>
            <ac:spMk id="7" creationId="{29D0C470-CCF4-45D5-D3C1-61EFADDCCC66}"/>
          </ac:spMkLst>
        </pc:spChg>
      </pc:sldChg>
      <pc:sldChg chg="modSp add mod ord modTransition">
        <pc:chgData name="Pascal Rönsch" userId="7c8c21c3-81df-4af2-8335-a70ca70cf8c0" providerId="ADAL" clId="{22CBFD59-A967-521E-BFC4-73844E9EAD87}" dt="2025-11-08T20:55:25.254" v="1578"/>
        <pc:sldMkLst>
          <pc:docMk/>
          <pc:sldMk cId="186330240" sldId="277"/>
        </pc:sldMkLst>
        <pc:spChg chg="mod">
          <ac:chgData name="Pascal Rönsch" userId="7c8c21c3-81df-4af2-8335-a70ca70cf8c0" providerId="ADAL" clId="{22CBFD59-A967-521E-BFC4-73844E9EAD87}" dt="2025-11-08T16:46:25.736" v="717" actId="27636"/>
          <ac:spMkLst>
            <pc:docMk/>
            <pc:sldMk cId="186330240" sldId="277"/>
            <ac:spMk id="6" creationId="{B2D7112B-AE71-DAFD-C8A6-F41F49619DC6}"/>
          </ac:spMkLst>
        </pc:spChg>
        <pc:spChg chg="mod">
          <ac:chgData name="Pascal Rönsch" userId="7c8c21c3-81df-4af2-8335-a70ca70cf8c0" providerId="ADAL" clId="{22CBFD59-A967-521E-BFC4-73844E9EAD87}" dt="2025-11-08T16:46:59.138" v="729" actId="20577"/>
          <ac:spMkLst>
            <pc:docMk/>
            <pc:sldMk cId="186330240" sldId="277"/>
            <ac:spMk id="7" creationId="{A6ABFA19-3776-3FE7-C24F-4219C3550E95}"/>
          </ac:spMkLst>
        </pc:spChg>
      </pc:sldChg>
      <pc:sldChg chg="modSp add mod modTransition">
        <pc:chgData name="Pascal Rönsch" userId="7c8c21c3-81df-4af2-8335-a70ca70cf8c0" providerId="ADAL" clId="{22CBFD59-A967-521E-BFC4-73844E9EAD87}" dt="2025-11-08T20:55:25.254" v="1578"/>
        <pc:sldMkLst>
          <pc:docMk/>
          <pc:sldMk cId="3477855489" sldId="278"/>
        </pc:sldMkLst>
        <pc:spChg chg="mod">
          <ac:chgData name="Pascal Rönsch" userId="7c8c21c3-81df-4af2-8335-a70ca70cf8c0" providerId="ADAL" clId="{22CBFD59-A967-521E-BFC4-73844E9EAD87}" dt="2025-11-08T20:53:02.670" v="1570" actId="14100"/>
          <ac:spMkLst>
            <pc:docMk/>
            <pc:sldMk cId="3477855489" sldId="278"/>
            <ac:spMk id="6" creationId="{C8A6C376-3E8F-CF5B-0E04-B9539649E75D}"/>
          </ac:spMkLst>
        </pc:spChg>
        <pc:spChg chg="mod">
          <ac:chgData name="Pascal Rönsch" userId="7c8c21c3-81df-4af2-8335-a70ca70cf8c0" providerId="ADAL" clId="{22CBFD59-A967-521E-BFC4-73844E9EAD87}" dt="2025-11-08T14:03:19.031" v="488" actId="20577"/>
          <ac:spMkLst>
            <pc:docMk/>
            <pc:sldMk cId="3477855489" sldId="278"/>
            <ac:spMk id="7" creationId="{374BE927-3EC1-D9EF-9A2C-81295D661DDE}"/>
          </ac:spMkLst>
        </pc:spChg>
      </pc:sldChg>
      <pc:sldChg chg="modSp new mod modTransition modAnim">
        <pc:chgData name="Pascal Rönsch" userId="7c8c21c3-81df-4af2-8335-a70ca70cf8c0" providerId="ADAL" clId="{22CBFD59-A967-521E-BFC4-73844E9EAD87}" dt="2025-11-08T20:56:28.622" v="1582"/>
        <pc:sldMkLst>
          <pc:docMk/>
          <pc:sldMk cId="412068717" sldId="279"/>
        </pc:sldMkLst>
        <pc:spChg chg="mod">
          <ac:chgData name="Pascal Rönsch" userId="7c8c21c3-81df-4af2-8335-a70ca70cf8c0" providerId="ADAL" clId="{22CBFD59-A967-521E-BFC4-73844E9EAD87}" dt="2025-11-08T14:21:22.734" v="617" actId="20577"/>
          <ac:spMkLst>
            <pc:docMk/>
            <pc:sldMk cId="412068717" sldId="279"/>
            <ac:spMk id="2" creationId="{1470C9B5-6BBC-24FC-113B-A5FF409E6C64}"/>
          </ac:spMkLst>
        </pc:spChg>
        <pc:spChg chg="mod">
          <ac:chgData name="Pascal Rönsch" userId="7c8c21c3-81df-4af2-8335-a70ca70cf8c0" providerId="ADAL" clId="{22CBFD59-A967-521E-BFC4-73844E9EAD87}" dt="2025-11-08T20:24:52.630" v="1157" actId="20577"/>
          <ac:spMkLst>
            <pc:docMk/>
            <pc:sldMk cId="412068717" sldId="279"/>
            <ac:spMk id="3" creationId="{40B9AC5B-2D50-343F-81A0-744DF91831BA}"/>
          </ac:spMkLst>
        </pc:spChg>
      </pc:sldChg>
      <pc:sldChg chg="modSp add del mod">
        <pc:chgData name="Pascal Rönsch" userId="7c8c21c3-81df-4af2-8335-a70ca70cf8c0" providerId="ADAL" clId="{22CBFD59-A967-521E-BFC4-73844E9EAD87}" dt="2025-11-08T14:20:49.916" v="578" actId="2696"/>
        <pc:sldMkLst>
          <pc:docMk/>
          <pc:sldMk cId="1561911745" sldId="279"/>
        </pc:sldMkLst>
        <pc:spChg chg="mod">
          <ac:chgData name="Pascal Rönsch" userId="7c8c21c3-81df-4af2-8335-a70ca70cf8c0" providerId="ADAL" clId="{22CBFD59-A967-521E-BFC4-73844E9EAD87}" dt="2025-11-08T13:58:56.541" v="391" actId="20577"/>
          <ac:spMkLst>
            <pc:docMk/>
            <pc:sldMk cId="1561911745" sldId="279"/>
            <ac:spMk id="7" creationId="{35727112-3B07-4036-6693-F848B61F7F71}"/>
          </ac:spMkLst>
        </pc:spChg>
      </pc:sldChg>
      <pc:sldChg chg="new del">
        <pc:chgData name="Pascal Rönsch" userId="7c8c21c3-81df-4af2-8335-a70ca70cf8c0" providerId="ADAL" clId="{22CBFD59-A967-521E-BFC4-73844E9EAD87}" dt="2025-11-08T14:21:06.403" v="582" actId="2696"/>
        <pc:sldMkLst>
          <pc:docMk/>
          <pc:sldMk cId="1825407405" sldId="279"/>
        </pc:sldMkLst>
      </pc:sldChg>
      <pc:sldChg chg="modSp add del mod">
        <pc:chgData name="Pascal Rönsch" userId="7c8c21c3-81df-4af2-8335-a70ca70cf8c0" providerId="ADAL" clId="{22CBFD59-A967-521E-BFC4-73844E9EAD87}" dt="2025-11-08T14:20:49.928" v="579" actId="2696"/>
        <pc:sldMkLst>
          <pc:docMk/>
          <pc:sldMk cId="3296009932" sldId="280"/>
        </pc:sldMkLst>
        <pc:spChg chg="mod">
          <ac:chgData name="Pascal Rönsch" userId="7c8c21c3-81df-4af2-8335-a70ca70cf8c0" providerId="ADAL" clId="{22CBFD59-A967-521E-BFC4-73844E9EAD87}" dt="2025-11-08T13:59:02.980" v="394" actId="20577"/>
          <ac:spMkLst>
            <pc:docMk/>
            <pc:sldMk cId="3296009932" sldId="280"/>
            <ac:spMk id="7" creationId="{CEDED7BB-227E-28AA-8E54-E7742E135B8C}"/>
          </ac:spMkLst>
        </pc:spChg>
      </pc:sldChg>
      <pc:sldChg chg="modSp new mod ord modTransition modAnim">
        <pc:chgData name="Pascal Rönsch" userId="7c8c21c3-81df-4af2-8335-a70ca70cf8c0" providerId="ADAL" clId="{22CBFD59-A967-521E-BFC4-73844E9EAD87}" dt="2025-11-08T20:56:44.675" v="1583"/>
        <pc:sldMkLst>
          <pc:docMk/>
          <pc:sldMk cId="4160225905" sldId="280"/>
        </pc:sldMkLst>
        <pc:spChg chg="mod">
          <ac:chgData name="Pascal Rönsch" userId="7c8c21c3-81df-4af2-8335-a70ca70cf8c0" providerId="ADAL" clId="{22CBFD59-A967-521E-BFC4-73844E9EAD87}" dt="2025-11-08T14:21:52.947" v="634" actId="20577"/>
          <ac:spMkLst>
            <pc:docMk/>
            <pc:sldMk cId="4160225905" sldId="280"/>
            <ac:spMk id="2" creationId="{9D996DFC-3DB8-7705-2B29-5A1DF5898C18}"/>
          </ac:spMkLst>
        </pc:spChg>
        <pc:spChg chg="mod">
          <ac:chgData name="Pascal Rönsch" userId="7c8c21c3-81df-4af2-8335-a70ca70cf8c0" providerId="ADAL" clId="{22CBFD59-A967-521E-BFC4-73844E9EAD87}" dt="2025-11-08T20:16:23.514" v="1131" actId="20577"/>
          <ac:spMkLst>
            <pc:docMk/>
            <pc:sldMk cId="4160225905" sldId="280"/>
            <ac:spMk id="3" creationId="{692DD8EE-89C9-026B-7AC9-F3773D73B8F2}"/>
          </ac:spMkLst>
        </pc:spChg>
      </pc:sldChg>
      <pc:sldChg chg="modSp new mod modTransition modAnim">
        <pc:chgData name="Pascal Rönsch" userId="7c8c21c3-81df-4af2-8335-a70ca70cf8c0" providerId="ADAL" clId="{22CBFD59-A967-521E-BFC4-73844E9EAD87}" dt="2025-11-08T20:56:53.821" v="1584"/>
        <pc:sldMkLst>
          <pc:docMk/>
          <pc:sldMk cId="2370993261" sldId="281"/>
        </pc:sldMkLst>
        <pc:spChg chg="mod">
          <ac:chgData name="Pascal Rönsch" userId="7c8c21c3-81df-4af2-8335-a70ca70cf8c0" providerId="ADAL" clId="{22CBFD59-A967-521E-BFC4-73844E9EAD87}" dt="2025-11-08T14:22:07.754" v="649" actId="20577"/>
          <ac:spMkLst>
            <pc:docMk/>
            <pc:sldMk cId="2370993261" sldId="281"/>
            <ac:spMk id="2" creationId="{FDC08525-53BA-9B80-C3A4-19D8C38C4379}"/>
          </ac:spMkLst>
        </pc:spChg>
        <pc:spChg chg="mod">
          <ac:chgData name="Pascal Rönsch" userId="7c8c21c3-81df-4af2-8335-a70ca70cf8c0" providerId="ADAL" clId="{22CBFD59-A967-521E-BFC4-73844E9EAD87}" dt="2025-11-08T20:46:31.005" v="1280" actId="20577"/>
          <ac:spMkLst>
            <pc:docMk/>
            <pc:sldMk cId="2370993261" sldId="281"/>
            <ac:spMk id="3" creationId="{AF69DA18-0CB4-5996-71E0-0788805EAE0B}"/>
          </ac:spMkLst>
        </pc:spChg>
      </pc:sldChg>
      <pc:sldChg chg="modSp add mod modTransition">
        <pc:chgData name="Pascal Rönsch" userId="7c8c21c3-81df-4af2-8335-a70ca70cf8c0" providerId="ADAL" clId="{22CBFD59-A967-521E-BFC4-73844E9EAD87}" dt="2025-11-08T20:55:25.254" v="1578"/>
        <pc:sldMkLst>
          <pc:docMk/>
          <pc:sldMk cId="3058660695" sldId="282"/>
        </pc:sldMkLst>
        <pc:spChg chg="mod">
          <ac:chgData name="Pascal Rönsch" userId="7c8c21c3-81df-4af2-8335-a70ca70cf8c0" providerId="ADAL" clId="{22CBFD59-A967-521E-BFC4-73844E9EAD87}" dt="2025-11-08T16:45:07.380" v="704" actId="20577"/>
          <ac:spMkLst>
            <pc:docMk/>
            <pc:sldMk cId="3058660695" sldId="282"/>
            <ac:spMk id="6" creationId="{47AA03DE-61C7-B121-461D-820F3FCD0334}"/>
          </ac:spMkLst>
        </pc:spChg>
        <pc:spChg chg="mod">
          <ac:chgData name="Pascal Rönsch" userId="7c8c21c3-81df-4af2-8335-a70ca70cf8c0" providerId="ADAL" clId="{22CBFD59-A967-521E-BFC4-73844E9EAD87}" dt="2025-11-08T16:47:02.132" v="731" actId="20577"/>
          <ac:spMkLst>
            <pc:docMk/>
            <pc:sldMk cId="3058660695" sldId="282"/>
            <ac:spMk id="7" creationId="{B32ED610-C798-323B-75E4-4A31B6E29636}"/>
          </ac:spMkLst>
        </pc:spChg>
      </pc:sldChg>
      <pc:sldChg chg="modSp new mod modTransition modAnim">
        <pc:chgData name="Pascal Rönsch" userId="7c8c21c3-81df-4af2-8335-a70ca70cf8c0" providerId="ADAL" clId="{22CBFD59-A967-521E-BFC4-73844E9EAD87}" dt="2025-11-08T20:57:49.048" v="1590"/>
        <pc:sldMkLst>
          <pc:docMk/>
          <pc:sldMk cId="3669414407" sldId="283"/>
        </pc:sldMkLst>
        <pc:spChg chg="mod">
          <ac:chgData name="Pascal Rönsch" userId="7c8c21c3-81df-4af2-8335-a70ca70cf8c0" providerId="ADAL" clId="{22CBFD59-A967-521E-BFC4-73844E9EAD87}" dt="2025-11-08T20:44:14.203" v="1259" actId="122"/>
          <ac:spMkLst>
            <pc:docMk/>
            <pc:sldMk cId="3669414407" sldId="283"/>
            <ac:spMk id="2" creationId="{9A137EDA-4F47-7970-1D90-9076430D8CBD}"/>
          </ac:spMkLst>
        </pc:spChg>
        <pc:spChg chg="mod">
          <ac:chgData name="Pascal Rönsch" userId="7c8c21c3-81df-4af2-8335-a70ca70cf8c0" providerId="ADAL" clId="{22CBFD59-A967-521E-BFC4-73844E9EAD87}" dt="2025-11-08T20:45:02.957" v="1272" actId="242"/>
          <ac:spMkLst>
            <pc:docMk/>
            <pc:sldMk cId="3669414407" sldId="283"/>
            <ac:spMk id="3" creationId="{8809B184-F0DF-6E24-45C1-FA014A9C7C76}"/>
          </ac:spMkLst>
        </pc:spChg>
        <pc:spChg chg="mod">
          <ac:chgData name="Pascal Rönsch" userId="7c8c21c3-81df-4af2-8335-a70ca70cf8c0" providerId="ADAL" clId="{22CBFD59-A967-521E-BFC4-73844E9EAD87}" dt="2025-11-08T20:47:45.322" v="1473" actId="20577"/>
          <ac:spMkLst>
            <pc:docMk/>
            <pc:sldMk cId="3669414407" sldId="283"/>
            <ac:spMk id="4" creationId="{29216335-5234-0440-8939-0FA07A5433F2}"/>
          </ac:spMkLst>
        </pc:spChg>
        <pc:spChg chg="mod">
          <ac:chgData name="Pascal Rönsch" userId="7c8c21c3-81df-4af2-8335-a70ca70cf8c0" providerId="ADAL" clId="{22CBFD59-A967-521E-BFC4-73844E9EAD87}" dt="2025-11-08T20:45:14.177" v="1274" actId="242"/>
          <ac:spMkLst>
            <pc:docMk/>
            <pc:sldMk cId="3669414407" sldId="283"/>
            <ac:spMk id="5" creationId="{9E3FD8AD-9F9F-C88E-6977-FD1A118B66C8}"/>
          </ac:spMkLst>
        </pc:spChg>
        <pc:spChg chg="mod">
          <ac:chgData name="Pascal Rönsch" userId="7c8c21c3-81df-4af2-8335-a70ca70cf8c0" providerId="ADAL" clId="{22CBFD59-A967-521E-BFC4-73844E9EAD87}" dt="2025-11-08T20:48:36.400" v="1548" actId="20577"/>
          <ac:spMkLst>
            <pc:docMk/>
            <pc:sldMk cId="3669414407" sldId="283"/>
            <ac:spMk id="6" creationId="{F14F27C2-6FA9-081F-85D5-5C8E9A23BA50}"/>
          </ac:spMkLst>
        </pc:spChg>
      </pc:sldChg>
      <pc:sldChg chg="add modTransition">
        <pc:chgData name="Pascal Rönsch" userId="7c8c21c3-81df-4af2-8335-a70ca70cf8c0" providerId="ADAL" clId="{22CBFD59-A967-521E-BFC4-73844E9EAD87}" dt="2025-11-08T20:55:25.254" v="1578"/>
        <pc:sldMkLst>
          <pc:docMk/>
          <pc:sldMk cId="1682935353" sldId="28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5CDFE1C6-B03C-E0E6-5A93-7267E0B2DB4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1613EBD0-0324-0D32-5A34-AB3B32B8903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AFAAEB-A53A-48AA-AFEC-3F46893823BF}" type="datetimeFigureOut">
              <a:rPr lang="de-DE" smtClean="0"/>
              <a:t>07.11.25</a:t>
            </a:fld>
            <a:endParaRPr lang="de-DE"/>
          </a:p>
        </p:txBody>
      </p:sp>
      <p:sp>
        <p:nvSpPr>
          <p:cNvPr id="4" name="Fußzeilenplatzhalter 3">
            <a:extLst>
              <a:ext uri="{FF2B5EF4-FFF2-40B4-BE49-F238E27FC236}">
                <a16:creationId xmlns:a16="http://schemas.microsoft.com/office/drawing/2014/main" id="{7B2CD4B1-4832-76B9-36EE-33F12C0BAE3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63618F5C-B7D8-FE6B-382D-A49EAA1F498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E9ABE8C-19DD-45A7-8877-8159D9C9C44C}" type="slidenum">
              <a:rPr lang="de-DE" smtClean="0"/>
              <a:t>‹Nr.›</a:t>
            </a:fld>
            <a:endParaRPr lang="de-DE"/>
          </a:p>
        </p:txBody>
      </p:sp>
    </p:spTree>
    <p:extLst>
      <p:ext uri="{BB962C8B-B14F-4D97-AF65-F5344CB8AC3E}">
        <p14:creationId xmlns:p14="http://schemas.microsoft.com/office/powerpoint/2010/main" val="2607699181"/>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Pr>
        <a:gradFill>
          <a:gsLst>
            <a:gs pos="56000">
              <a:schemeClr val="accent2"/>
            </a:gs>
            <a:gs pos="19000">
              <a:schemeClr val="accent4"/>
            </a:gs>
            <a:gs pos="100000">
              <a:schemeClr val="accent1"/>
            </a:gs>
          </a:gsLst>
          <a:lin ang="189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598FFC-6345-C45C-BC92-8D64C2D147C6}"/>
              </a:ext>
            </a:extLst>
          </p:cNvPr>
          <p:cNvSpPr>
            <a:spLocks noGrp="1"/>
          </p:cNvSpPr>
          <p:nvPr>
            <p:ph type="ctrTitle" hasCustomPrompt="1"/>
          </p:nvPr>
        </p:nvSpPr>
        <p:spPr>
          <a:xfrm>
            <a:off x="1523998" y="2832100"/>
            <a:ext cx="9144000" cy="1193800"/>
          </a:xfrm>
        </p:spPr>
        <p:txBody>
          <a:bodyPr anchor="b">
            <a:normAutofit/>
          </a:bodyPr>
          <a:lstStyle>
            <a:lvl1pPr algn="ctr">
              <a:defRPr sz="8000"/>
            </a:lvl1pPr>
          </a:lstStyle>
          <a:p>
            <a:r>
              <a:rPr lang="de-DE" dirty="0"/>
              <a:t>Predigttitel </a:t>
            </a:r>
          </a:p>
        </p:txBody>
      </p:sp>
      <p:pic>
        <p:nvPicPr>
          <p:cNvPr id="8" name="Grafik 7" descr="Ein Bild, das Text, Logo, Schrift, Grafiken enthält.&#10;&#10;Automatisch generierte Beschreibung">
            <a:extLst>
              <a:ext uri="{FF2B5EF4-FFF2-40B4-BE49-F238E27FC236}">
                <a16:creationId xmlns:a16="http://schemas.microsoft.com/office/drawing/2014/main" id="{D0B0BE3F-2FD2-04D9-64EE-920905100D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0862" y="517324"/>
            <a:ext cx="2076927" cy="1173978"/>
          </a:xfrm>
          <a:prstGeom prst="rect">
            <a:avLst/>
          </a:prstGeom>
        </p:spPr>
      </p:pic>
      <p:sp>
        <p:nvSpPr>
          <p:cNvPr id="10" name="Textfeld 9">
            <a:extLst>
              <a:ext uri="{FF2B5EF4-FFF2-40B4-BE49-F238E27FC236}">
                <a16:creationId xmlns:a16="http://schemas.microsoft.com/office/drawing/2014/main" id="{0751A98A-55A8-FA86-085D-CCE3CB71814C}"/>
              </a:ext>
            </a:extLst>
          </p:cNvPr>
          <p:cNvSpPr txBox="1"/>
          <p:nvPr userDrawn="1"/>
        </p:nvSpPr>
        <p:spPr>
          <a:xfrm>
            <a:off x="1523997" y="5792834"/>
            <a:ext cx="9144000" cy="547842"/>
          </a:xfrm>
          <a:prstGeom prst="rect">
            <a:avLst/>
          </a:prstGeom>
          <a:noFill/>
        </p:spPr>
        <p:txBody>
          <a:bodyPr wrap="square" rtlCol="0">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800" b="0" i="0" u="none" strike="noStrike" kern="1200" cap="none" spc="0" normalizeH="0" baseline="0" noProof="0" dirty="0">
                <a:ln>
                  <a:noFill/>
                </a:ln>
                <a:solidFill>
                  <a:srgbClr val="EAEAEB"/>
                </a:solidFill>
                <a:effectLst/>
                <a:uLnTx/>
                <a:uFillTx/>
                <a:latin typeface="Nunito Light"/>
                <a:ea typeface="+mn-ea"/>
                <a:cs typeface="+mn-cs"/>
              </a:rPr>
              <a:t>Predigtreihe</a:t>
            </a:r>
            <a:r>
              <a:rPr kumimoji="0" lang="de-DE" sz="3200" b="0" i="0" u="none" strike="noStrike" kern="1200" cap="none" spc="0" normalizeH="0" baseline="0" noProof="0" dirty="0">
                <a:ln>
                  <a:noFill/>
                </a:ln>
                <a:solidFill>
                  <a:srgbClr val="EAEAEB"/>
                </a:solidFill>
                <a:effectLst/>
                <a:uLnTx/>
                <a:uFillTx/>
                <a:latin typeface="Nunito Light"/>
                <a:ea typeface="+mn-ea"/>
                <a:cs typeface="+mn-cs"/>
              </a:rPr>
              <a:t>: </a:t>
            </a:r>
            <a:r>
              <a:rPr kumimoji="0" lang="de-DE" sz="2800" b="0" i="0" u="none" strike="noStrike" kern="1200" cap="none" spc="0" normalizeH="0" baseline="0" noProof="0" dirty="0">
                <a:ln>
                  <a:noFill/>
                </a:ln>
                <a:solidFill>
                  <a:srgbClr val="EAEAEB"/>
                </a:solidFill>
                <a:effectLst/>
                <a:uLnTx/>
                <a:uFillTx/>
                <a:latin typeface="Nunito Light"/>
                <a:ea typeface="+mn-ea"/>
                <a:cs typeface="+mn-cs"/>
              </a:rPr>
              <a:t>Galaterbrief</a:t>
            </a:r>
            <a:endParaRPr kumimoji="0" lang="de-DE" sz="3200" b="0" i="0" u="none" strike="noStrike" kern="1200" cap="none" spc="0" normalizeH="0" baseline="0" noProof="0" dirty="0">
              <a:ln>
                <a:noFill/>
              </a:ln>
              <a:solidFill>
                <a:srgbClr val="EAEAEB"/>
              </a:solidFill>
              <a:effectLst/>
              <a:uLnTx/>
              <a:uFillTx/>
              <a:latin typeface="Nunito Light"/>
              <a:ea typeface="+mn-ea"/>
              <a:cs typeface="+mn-cs"/>
            </a:endParaRPr>
          </a:p>
        </p:txBody>
      </p:sp>
      <p:sp>
        <p:nvSpPr>
          <p:cNvPr id="11" name="Text Placeholder 10">
            <a:extLst>
              <a:ext uri="{FF2B5EF4-FFF2-40B4-BE49-F238E27FC236}">
                <a16:creationId xmlns:a16="http://schemas.microsoft.com/office/drawing/2014/main" id="{41D996F6-93D0-6A0D-310C-CB936A2EB3D5}"/>
              </a:ext>
            </a:extLst>
          </p:cNvPr>
          <p:cNvSpPr>
            <a:spLocks noGrp="1"/>
          </p:cNvSpPr>
          <p:nvPr>
            <p:ph type="body" sz="quarter" idx="10" hasCustomPrompt="1"/>
          </p:nvPr>
        </p:nvSpPr>
        <p:spPr>
          <a:xfrm>
            <a:off x="3436935" y="4225495"/>
            <a:ext cx="5318125" cy="808038"/>
          </a:xfrm>
        </p:spPr>
        <p:txBody>
          <a:bodyPr/>
          <a:lstStyle>
            <a:lvl1pPr marL="0" indent="0" algn="ctr">
              <a:buNone/>
              <a:defRPr/>
            </a:lvl1pPr>
          </a:lstStyle>
          <a:p>
            <a:pPr lvl="0"/>
            <a:r>
              <a:rPr lang="en-GB" dirty="0" err="1"/>
              <a:t>Predigttext</a:t>
            </a:r>
            <a:endParaRPr lang="de-DE" dirty="0"/>
          </a:p>
        </p:txBody>
      </p:sp>
    </p:spTree>
    <p:extLst>
      <p:ext uri="{BB962C8B-B14F-4D97-AF65-F5344CB8AC3E}">
        <p14:creationId xmlns:p14="http://schemas.microsoft.com/office/powerpoint/2010/main" val="341317256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347" userDrawn="1">
          <p15:clr>
            <a:srgbClr val="FBAE40"/>
          </p15:clr>
        </p15:guide>
        <p15:guide id="4" orient="horz" pos="323"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02B41F-0170-3D66-A79E-06CC24296733}"/>
              </a:ext>
            </a:extLst>
          </p:cNvPr>
          <p:cNvSpPr>
            <a:spLocks noGrp="1"/>
          </p:cNvSpPr>
          <p:nvPr>
            <p:ph type="title"/>
          </p:nvPr>
        </p:nvSpPr>
        <p:spPr/>
        <p:txBody>
          <a:bodyPr/>
          <a:lstStyle/>
          <a:p>
            <a:r>
              <a:rPr lang="de-DE" dirty="0"/>
              <a:t>Mastertitelformat bearbeiten</a:t>
            </a:r>
          </a:p>
        </p:txBody>
      </p:sp>
      <p:sp>
        <p:nvSpPr>
          <p:cNvPr id="3" name="Inhaltsplatzhalter 2">
            <a:extLst>
              <a:ext uri="{FF2B5EF4-FFF2-40B4-BE49-F238E27FC236}">
                <a16:creationId xmlns:a16="http://schemas.microsoft.com/office/drawing/2014/main" id="{5E8594A9-FE57-3F6D-9C87-36270E0B58F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4C012EF-1E82-1F24-2454-3464E38515E7}"/>
              </a:ext>
            </a:extLst>
          </p:cNvPr>
          <p:cNvSpPr>
            <a:spLocks noGrp="1"/>
          </p:cNvSpPr>
          <p:nvPr>
            <p:ph type="dt" sz="half" idx="10"/>
          </p:nvPr>
        </p:nvSpPr>
        <p:spPr/>
        <p:txBody>
          <a:bodyPr/>
          <a:lstStyle/>
          <a:p>
            <a:fld id="{5FD182E9-F17B-4029-BD9A-B531227EEEB2}" type="datetimeFigureOut">
              <a:rPr lang="de-DE" smtClean="0"/>
              <a:t>07.11.25</a:t>
            </a:fld>
            <a:endParaRPr lang="de-DE"/>
          </a:p>
        </p:txBody>
      </p:sp>
      <p:sp>
        <p:nvSpPr>
          <p:cNvPr id="5" name="Fußzeilenplatzhalter 4">
            <a:extLst>
              <a:ext uri="{FF2B5EF4-FFF2-40B4-BE49-F238E27FC236}">
                <a16:creationId xmlns:a16="http://schemas.microsoft.com/office/drawing/2014/main" id="{A3C1BC87-324B-7639-40C6-6035055E211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99EA13B-44E7-3F7A-C649-CADFCB7526E9}"/>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3333230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ibelausschnit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04C2F6-D101-F2E3-327A-81D10D2982A0}"/>
              </a:ext>
            </a:extLst>
          </p:cNvPr>
          <p:cNvSpPr>
            <a:spLocks noGrp="1"/>
          </p:cNvSpPr>
          <p:nvPr>
            <p:ph type="title" hasCustomPrompt="1"/>
          </p:nvPr>
        </p:nvSpPr>
        <p:spPr>
          <a:xfrm>
            <a:off x="831850" y="1709738"/>
            <a:ext cx="10515600" cy="2852737"/>
          </a:xfrm>
        </p:spPr>
        <p:txBody>
          <a:bodyPr anchor="b">
            <a:normAutofit/>
          </a:bodyPr>
          <a:lstStyle>
            <a:lvl1pPr>
              <a:defRPr sz="3600"/>
            </a:lvl1pPr>
          </a:lstStyle>
          <a:p>
            <a:r>
              <a:rPr lang="de-DE" dirty="0"/>
              <a:t>Bibelausschnitt bearbeiten</a:t>
            </a:r>
          </a:p>
        </p:txBody>
      </p:sp>
      <p:sp>
        <p:nvSpPr>
          <p:cNvPr id="3" name="Textplatzhalter 2">
            <a:extLst>
              <a:ext uri="{FF2B5EF4-FFF2-40B4-BE49-F238E27FC236}">
                <a16:creationId xmlns:a16="http://schemas.microsoft.com/office/drawing/2014/main" id="{90436710-0AA2-1B36-4298-25CB14B073FA}"/>
              </a:ext>
            </a:extLst>
          </p:cNvPr>
          <p:cNvSpPr>
            <a:spLocks noGrp="1"/>
          </p:cNvSpPr>
          <p:nvPr>
            <p:ph type="body" idx="1" hasCustomPrompt="1"/>
          </p:nvPr>
        </p:nvSpPr>
        <p:spPr>
          <a:xfrm>
            <a:off x="831850" y="4589463"/>
            <a:ext cx="10515600" cy="1500187"/>
          </a:xfrm>
        </p:spPr>
        <p:txBody>
          <a:bodyPr/>
          <a:lstStyle>
            <a:lvl1pPr marL="0" indent="0" algn="r">
              <a:buNone/>
              <a:defRPr sz="28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Quelle bearbeiten</a:t>
            </a:r>
          </a:p>
        </p:txBody>
      </p:sp>
      <p:sp>
        <p:nvSpPr>
          <p:cNvPr id="4" name="Datumsplatzhalter 3">
            <a:extLst>
              <a:ext uri="{FF2B5EF4-FFF2-40B4-BE49-F238E27FC236}">
                <a16:creationId xmlns:a16="http://schemas.microsoft.com/office/drawing/2014/main" id="{277391BE-8F53-0F36-28F3-A5919DD5912F}"/>
              </a:ext>
            </a:extLst>
          </p:cNvPr>
          <p:cNvSpPr>
            <a:spLocks noGrp="1"/>
          </p:cNvSpPr>
          <p:nvPr>
            <p:ph type="dt" sz="half" idx="10"/>
          </p:nvPr>
        </p:nvSpPr>
        <p:spPr/>
        <p:txBody>
          <a:bodyPr/>
          <a:lstStyle/>
          <a:p>
            <a:fld id="{5FD182E9-F17B-4029-BD9A-B531227EEEB2}" type="datetimeFigureOut">
              <a:rPr lang="de-DE" smtClean="0"/>
              <a:t>07.11.25</a:t>
            </a:fld>
            <a:endParaRPr lang="de-DE"/>
          </a:p>
        </p:txBody>
      </p:sp>
      <p:sp>
        <p:nvSpPr>
          <p:cNvPr id="5" name="Fußzeilenplatzhalter 4">
            <a:extLst>
              <a:ext uri="{FF2B5EF4-FFF2-40B4-BE49-F238E27FC236}">
                <a16:creationId xmlns:a16="http://schemas.microsoft.com/office/drawing/2014/main" id="{B7512F23-E774-B98F-BFE4-BCCC347206D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CDC6EB3-8DC5-6206-0023-BDABAD37BC2C}"/>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445097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414B20-5545-0E71-2FF8-5A495E512E3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77F0A4C-784A-6C3D-EEDE-77272022412A}"/>
              </a:ext>
            </a:extLst>
          </p:cNvPr>
          <p:cNvSpPr>
            <a:spLocks noGrp="1"/>
          </p:cNvSpPr>
          <p:nvPr>
            <p:ph sz="half" idx="1"/>
          </p:nvPr>
        </p:nvSpPr>
        <p:spPr>
          <a:xfrm>
            <a:off x="1017588" y="1810542"/>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C6C4542D-CAD9-C117-3497-B82A5AFB7A67}"/>
              </a:ext>
            </a:extLst>
          </p:cNvPr>
          <p:cNvSpPr>
            <a:spLocks noGrp="1"/>
          </p:cNvSpPr>
          <p:nvPr>
            <p:ph sz="half" idx="2"/>
          </p:nvPr>
        </p:nvSpPr>
        <p:spPr>
          <a:xfrm>
            <a:off x="6351588" y="1810542"/>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E3E3B27-EB66-80CB-FFE4-8728BD746B57}"/>
              </a:ext>
            </a:extLst>
          </p:cNvPr>
          <p:cNvSpPr>
            <a:spLocks noGrp="1"/>
          </p:cNvSpPr>
          <p:nvPr>
            <p:ph type="dt" sz="half" idx="10"/>
          </p:nvPr>
        </p:nvSpPr>
        <p:spPr/>
        <p:txBody>
          <a:bodyPr/>
          <a:lstStyle/>
          <a:p>
            <a:fld id="{5FD182E9-F17B-4029-BD9A-B531227EEEB2}" type="datetimeFigureOut">
              <a:rPr lang="de-DE" smtClean="0"/>
              <a:t>07.11.25</a:t>
            </a:fld>
            <a:endParaRPr lang="de-DE"/>
          </a:p>
        </p:txBody>
      </p:sp>
      <p:sp>
        <p:nvSpPr>
          <p:cNvPr id="6" name="Fußzeilenplatzhalter 5">
            <a:extLst>
              <a:ext uri="{FF2B5EF4-FFF2-40B4-BE49-F238E27FC236}">
                <a16:creationId xmlns:a16="http://schemas.microsoft.com/office/drawing/2014/main" id="{552F7273-B754-EE85-BC9E-CDCD3AE4D99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444EC75-5831-90B7-BC0B-42DE0BEC592A}"/>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104351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505897-8558-8423-9611-97A3A563D61B}"/>
              </a:ext>
            </a:extLst>
          </p:cNvPr>
          <p:cNvSpPr>
            <a:spLocks noGrp="1"/>
          </p:cNvSpPr>
          <p:nvPr>
            <p:ph type="title"/>
          </p:nvPr>
        </p:nvSpPr>
        <p:spPr>
          <a:xfrm>
            <a:off x="1017588" y="296863"/>
            <a:ext cx="10515600" cy="1325563"/>
          </a:xfrm>
        </p:spPr>
        <p:txBody>
          <a:bodyPr/>
          <a:lstStyle/>
          <a:p>
            <a:r>
              <a:rPr lang="de-DE" dirty="0"/>
              <a:t>Mastertitelformat bearbeiten</a:t>
            </a:r>
          </a:p>
        </p:txBody>
      </p:sp>
      <p:sp>
        <p:nvSpPr>
          <p:cNvPr id="3" name="Textplatzhalter 2">
            <a:extLst>
              <a:ext uri="{FF2B5EF4-FFF2-40B4-BE49-F238E27FC236}">
                <a16:creationId xmlns:a16="http://schemas.microsoft.com/office/drawing/2014/main" id="{22D83D92-5F99-542C-9FB2-D50D3323F30D}"/>
              </a:ext>
            </a:extLst>
          </p:cNvPr>
          <p:cNvSpPr>
            <a:spLocks noGrp="1"/>
          </p:cNvSpPr>
          <p:nvPr>
            <p:ph type="body" idx="1"/>
          </p:nvPr>
        </p:nvSpPr>
        <p:spPr>
          <a:xfrm>
            <a:off x="1017588" y="161290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ADE274BE-0F9C-B906-02E0-40DBCF358BDA}"/>
              </a:ext>
            </a:extLst>
          </p:cNvPr>
          <p:cNvSpPr>
            <a:spLocks noGrp="1"/>
          </p:cNvSpPr>
          <p:nvPr>
            <p:ph sz="half" idx="2"/>
          </p:nvPr>
        </p:nvSpPr>
        <p:spPr>
          <a:xfrm>
            <a:off x="1017588" y="2436813"/>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EF47B2E8-36E5-1798-0D86-E84FF4ADD61D}"/>
              </a:ext>
            </a:extLst>
          </p:cNvPr>
          <p:cNvSpPr>
            <a:spLocks noGrp="1"/>
          </p:cNvSpPr>
          <p:nvPr>
            <p:ph type="body" sz="quarter" idx="3"/>
          </p:nvPr>
        </p:nvSpPr>
        <p:spPr>
          <a:xfrm>
            <a:off x="6350000" y="161290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7CF0CB78-99D9-216B-1668-C177B3420D1A}"/>
              </a:ext>
            </a:extLst>
          </p:cNvPr>
          <p:cNvSpPr>
            <a:spLocks noGrp="1"/>
          </p:cNvSpPr>
          <p:nvPr>
            <p:ph sz="quarter" idx="4"/>
          </p:nvPr>
        </p:nvSpPr>
        <p:spPr>
          <a:xfrm>
            <a:off x="6350000" y="2436813"/>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3D212247-7178-F886-F164-1960FB91A91E}"/>
              </a:ext>
            </a:extLst>
          </p:cNvPr>
          <p:cNvSpPr>
            <a:spLocks noGrp="1"/>
          </p:cNvSpPr>
          <p:nvPr>
            <p:ph type="dt" sz="half" idx="10"/>
          </p:nvPr>
        </p:nvSpPr>
        <p:spPr/>
        <p:txBody>
          <a:bodyPr/>
          <a:lstStyle/>
          <a:p>
            <a:fld id="{5FD182E9-F17B-4029-BD9A-B531227EEEB2}" type="datetimeFigureOut">
              <a:rPr lang="de-DE" smtClean="0"/>
              <a:t>07.11.25</a:t>
            </a:fld>
            <a:endParaRPr lang="de-DE"/>
          </a:p>
        </p:txBody>
      </p:sp>
      <p:sp>
        <p:nvSpPr>
          <p:cNvPr id="8" name="Fußzeilenplatzhalter 7">
            <a:extLst>
              <a:ext uri="{FF2B5EF4-FFF2-40B4-BE49-F238E27FC236}">
                <a16:creationId xmlns:a16="http://schemas.microsoft.com/office/drawing/2014/main" id="{8935C030-FED9-D5F0-DC39-070A986197AB}"/>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8D5B9121-0E5E-9681-81E3-D872B011BFCD}"/>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3850962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3C2053-EC25-BE4B-F9AE-02755BB94399}"/>
              </a:ext>
            </a:extLst>
          </p:cNvPr>
          <p:cNvSpPr>
            <a:spLocks noGrp="1"/>
          </p:cNvSpPr>
          <p:nvPr>
            <p:ph type="title"/>
          </p:nvPr>
        </p:nvSpPr>
        <p:spPr>
          <a:xfrm>
            <a:off x="1017588" y="296863"/>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A2C430AB-E7DE-8C37-67AE-2321776094D7}"/>
              </a:ext>
            </a:extLst>
          </p:cNvPr>
          <p:cNvSpPr>
            <a:spLocks noGrp="1"/>
          </p:cNvSpPr>
          <p:nvPr>
            <p:ph idx="1"/>
          </p:nvPr>
        </p:nvSpPr>
        <p:spPr>
          <a:xfrm>
            <a:off x="5360988" y="827088"/>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C6A4C92-9CAF-E2D5-0B00-4DB0C3EC6608}"/>
              </a:ext>
            </a:extLst>
          </p:cNvPr>
          <p:cNvSpPr>
            <a:spLocks noGrp="1"/>
          </p:cNvSpPr>
          <p:nvPr>
            <p:ph type="body" sz="half" idx="2"/>
          </p:nvPr>
        </p:nvSpPr>
        <p:spPr>
          <a:xfrm>
            <a:off x="1017588" y="1897063"/>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A12EC37-7899-E1DF-91DD-0DF31C0FD75A}"/>
              </a:ext>
            </a:extLst>
          </p:cNvPr>
          <p:cNvSpPr>
            <a:spLocks noGrp="1"/>
          </p:cNvSpPr>
          <p:nvPr>
            <p:ph type="dt" sz="half" idx="10"/>
          </p:nvPr>
        </p:nvSpPr>
        <p:spPr/>
        <p:txBody>
          <a:bodyPr/>
          <a:lstStyle/>
          <a:p>
            <a:fld id="{5FD182E9-F17B-4029-BD9A-B531227EEEB2}" type="datetimeFigureOut">
              <a:rPr lang="de-DE" smtClean="0"/>
              <a:t>07.11.25</a:t>
            </a:fld>
            <a:endParaRPr lang="de-DE"/>
          </a:p>
        </p:txBody>
      </p:sp>
      <p:sp>
        <p:nvSpPr>
          <p:cNvPr id="6" name="Fußzeilenplatzhalter 5">
            <a:extLst>
              <a:ext uri="{FF2B5EF4-FFF2-40B4-BE49-F238E27FC236}">
                <a16:creationId xmlns:a16="http://schemas.microsoft.com/office/drawing/2014/main" id="{C69DB424-D9C5-6E5C-0B4D-C5CE14EF57A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627FCD-C878-8A4D-2A66-2FCA7925CB99}"/>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1367920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3DED1B-DA24-A480-420C-3004C5F00F93}"/>
              </a:ext>
            </a:extLst>
          </p:cNvPr>
          <p:cNvSpPr>
            <a:spLocks noGrp="1"/>
          </p:cNvSpPr>
          <p:nvPr>
            <p:ph type="title"/>
          </p:nvPr>
        </p:nvSpPr>
        <p:spPr>
          <a:xfrm>
            <a:off x="1017588" y="296863"/>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41CA63F-E857-EEFC-1FA7-CA5BC1DA4652}"/>
              </a:ext>
            </a:extLst>
          </p:cNvPr>
          <p:cNvSpPr>
            <a:spLocks noGrp="1"/>
          </p:cNvSpPr>
          <p:nvPr>
            <p:ph type="pic" idx="1"/>
          </p:nvPr>
        </p:nvSpPr>
        <p:spPr>
          <a:xfrm>
            <a:off x="5360988" y="827088"/>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16094C38-53DD-8C2E-5D62-10DF0216CEA8}"/>
              </a:ext>
            </a:extLst>
          </p:cNvPr>
          <p:cNvSpPr>
            <a:spLocks noGrp="1"/>
          </p:cNvSpPr>
          <p:nvPr>
            <p:ph type="body" sz="half" idx="2"/>
          </p:nvPr>
        </p:nvSpPr>
        <p:spPr>
          <a:xfrm>
            <a:off x="1017588" y="1897063"/>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675600E-35C4-86BE-360F-7FDAC9678F0D}"/>
              </a:ext>
            </a:extLst>
          </p:cNvPr>
          <p:cNvSpPr>
            <a:spLocks noGrp="1"/>
          </p:cNvSpPr>
          <p:nvPr>
            <p:ph type="dt" sz="half" idx="10"/>
          </p:nvPr>
        </p:nvSpPr>
        <p:spPr/>
        <p:txBody>
          <a:bodyPr/>
          <a:lstStyle/>
          <a:p>
            <a:fld id="{5FD182E9-F17B-4029-BD9A-B531227EEEB2}" type="datetimeFigureOut">
              <a:rPr lang="de-DE" smtClean="0"/>
              <a:t>07.11.25</a:t>
            </a:fld>
            <a:endParaRPr lang="de-DE"/>
          </a:p>
        </p:txBody>
      </p:sp>
      <p:sp>
        <p:nvSpPr>
          <p:cNvPr id="6" name="Fußzeilenplatzhalter 5">
            <a:extLst>
              <a:ext uri="{FF2B5EF4-FFF2-40B4-BE49-F238E27FC236}">
                <a16:creationId xmlns:a16="http://schemas.microsoft.com/office/drawing/2014/main" id="{40E7DB0B-F5DF-1566-A9F6-498903423FA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525DE8D-ECA9-32B0-33F7-A9A21E894CD7}"/>
              </a:ext>
            </a:extLst>
          </p:cNvPr>
          <p:cNvSpPr>
            <a:spLocks noGrp="1"/>
          </p:cNvSpPr>
          <p:nvPr>
            <p:ph type="sldNum" sz="quarter" idx="12"/>
          </p:nvPr>
        </p:nvSpPr>
        <p:spPr/>
        <p:txBody>
          <a:bodyPr/>
          <a:lstStyle/>
          <a:p>
            <a:fld id="{1D019D31-68E3-4FD4-AEBE-6FEEAAC621C2}" type="slidenum">
              <a:rPr lang="de-DE" smtClean="0"/>
              <a:t>‹Nr.›</a:t>
            </a:fld>
            <a:endParaRPr lang="de-DE"/>
          </a:p>
        </p:txBody>
      </p:sp>
    </p:spTree>
    <p:extLst>
      <p:ext uri="{BB962C8B-B14F-4D97-AF65-F5344CB8AC3E}">
        <p14:creationId xmlns:p14="http://schemas.microsoft.com/office/powerpoint/2010/main" val="2532443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5" name="Grafik 14" descr="Ein Bild, das Design enthält.&#10;&#10;Automatisch generierte Beschreibung mit mittlerer Zuverlässigkeit">
            <a:extLst>
              <a:ext uri="{FF2B5EF4-FFF2-40B4-BE49-F238E27FC236}">
                <a16:creationId xmlns:a16="http://schemas.microsoft.com/office/drawing/2014/main" id="{4B8C5A9E-22F6-71A3-1EC9-53B9CDF41026}"/>
              </a:ext>
            </a:extLst>
          </p:cNvPr>
          <p:cNvPicPr>
            <a:picLocks noChangeAspect="1"/>
          </p:cNvPicPr>
          <p:nvPr userDrawn="1"/>
        </p:nvPicPr>
        <p:blipFill>
          <a:blip r:embed="rId9">
            <a:alphaModFix/>
            <a:extLst>
              <a:ext uri="{28A0092B-C50C-407E-A947-70E740481C1C}">
                <a14:useLocalDpi xmlns:a14="http://schemas.microsoft.com/office/drawing/2010/main" val="0"/>
              </a:ext>
            </a:extLst>
          </a:blip>
          <a:srcRect l="-2977" r="-1"/>
          <a:stretch/>
        </p:blipFill>
        <p:spPr>
          <a:xfrm>
            <a:off x="6753226" y="0"/>
            <a:ext cx="5438774" cy="6858000"/>
          </a:xfrm>
          <a:prstGeom prst="rect">
            <a:avLst/>
          </a:prstGeom>
        </p:spPr>
      </p:pic>
      <p:sp>
        <p:nvSpPr>
          <p:cNvPr id="17" name="Rechteck 16">
            <a:extLst>
              <a:ext uri="{FF2B5EF4-FFF2-40B4-BE49-F238E27FC236}">
                <a16:creationId xmlns:a16="http://schemas.microsoft.com/office/drawing/2014/main" id="{ADE49626-74A6-A779-13CD-50D017443A0E}"/>
              </a:ext>
            </a:extLst>
          </p:cNvPr>
          <p:cNvSpPr/>
          <p:nvPr userDrawn="1"/>
        </p:nvSpPr>
        <p:spPr>
          <a:xfrm>
            <a:off x="180002" y="-1"/>
            <a:ext cx="12011998" cy="6858001"/>
          </a:xfrm>
          <a:prstGeom prst="rect">
            <a:avLst/>
          </a:prstGeom>
          <a:gradFill flip="none" rotWithShape="1">
            <a:gsLst>
              <a:gs pos="56000">
                <a:schemeClr val="accent2">
                  <a:lumMod val="40000"/>
                  <a:lumOff val="60000"/>
                  <a:alpha val="85000"/>
                </a:schemeClr>
              </a:gs>
              <a:gs pos="53000">
                <a:schemeClr val="accent2">
                  <a:lumMod val="40000"/>
                  <a:lumOff val="60000"/>
                  <a:alpha val="52000"/>
                </a:schemeClr>
              </a:gs>
              <a:gs pos="78000">
                <a:schemeClr val="accent2">
                  <a:lumMod val="40000"/>
                  <a:lumOff val="60000"/>
                  <a:alpha val="29000"/>
                </a:schemeClr>
              </a:gs>
              <a:gs pos="100000">
                <a:schemeClr val="accent2">
                  <a:lumMod val="40000"/>
                  <a:lumOff val="60000"/>
                  <a:alpha val="61000"/>
                </a:scheme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platzhalter 1">
            <a:extLst>
              <a:ext uri="{FF2B5EF4-FFF2-40B4-BE49-F238E27FC236}">
                <a16:creationId xmlns:a16="http://schemas.microsoft.com/office/drawing/2014/main" id="{07C88E03-8DC3-74D9-65C6-95815877D236}"/>
              </a:ext>
            </a:extLst>
          </p:cNvPr>
          <p:cNvSpPr>
            <a:spLocks noGrp="1"/>
          </p:cNvSpPr>
          <p:nvPr>
            <p:ph type="title"/>
          </p:nvPr>
        </p:nvSpPr>
        <p:spPr>
          <a:xfrm>
            <a:off x="1017588" y="296863"/>
            <a:ext cx="10515600" cy="1325563"/>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de-DE" dirty="0"/>
              <a:t>Mastertitelformat bearbeiten</a:t>
            </a:r>
          </a:p>
        </p:txBody>
      </p:sp>
      <p:sp>
        <p:nvSpPr>
          <p:cNvPr id="3" name="Textplatzhalter 2">
            <a:extLst>
              <a:ext uri="{FF2B5EF4-FFF2-40B4-BE49-F238E27FC236}">
                <a16:creationId xmlns:a16="http://schemas.microsoft.com/office/drawing/2014/main" id="{49741121-1865-F17B-18F5-8077A19EEE65}"/>
              </a:ext>
            </a:extLst>
          </p:cNvPr>
          <p:cNvSpPr>
            <a:spLocks noGrp="1"/>
          </p:cNvSpPr>
          <p:nvPr>
            <p:ph type="body" idx="1"/>
          </p:nvPr>
        </p:nvSpPr>
        <p:spPr>
          <a:xfrm>
            <a:off x="1017588" y="1810541"/>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7FC17DC2-9D4C-3C64-7E7E-EE996C3EE43F}"/>
              </a:ext>
            </a:extLst>
          </p:cNvPr>
          <p:cNvSpPr>
            <a:spLocks noGrp="1"/>
          </p:cNvSpPr>
          <p:nvPr>
            <p:ph type="dt" sz="half" idx="2"/>
          </p:nvPr>
        </p:nvSpPr>
        <p:spPr>
          <a:xfrm>
            <a:off x="1017588" y="6349996"/>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FD182E9-F17B-4029-BD9A-B531227EEEB2}" type="datetimeFigureOut">
              <a:rPr lang="de-DE" smtClean="0"/>
              <a:t>07.11.25</a:t>
            </a:fld>
            <a:endParaRPr lang="de-DE"/>
          </a:p>
        </p:txBody>
      </p:sp>
      <p:sp>
        <p:nvSpPr>
          <p:cNvPr id="5" name="Fußzeilenplatzhalter 4">
            <a:extLst>
              <a:ext uri="{FF2B5EF4-FFF2-40B4-BE49-F238E27FC236}">
                <a16:creationId xmlns:a16="http://schemas.microsoft.com/office/drawing/2014/main" id="{75258FE0-1323-FD80-5353-AFFE36687204}"/>
              </a:ext>
            </a:extLst>
          </p:cNvPr>
          <p:cNvSpPr>
            <a:spLocks noGrp="1"/>
          </p:cNvSpPr>
          <p:nvPr>
            <p:ph type="ftr" sz="quarter" idx="3"/>
          </p:nvPr>
        </p:nvSpPr>
        <p:spPr>
          <a:xfrm>
            <a:off x="4217988" y="6343246"/>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de-DE" dirty="0"/>
              <a:t>Predigtreihe: Unsere Werte</a:t>
            </a:r>
          </a:p>
        </p:txBody>
      </p:sp>
      <p:sp>
        <p:nvSpPr>
          <p:cNvPr id="6" name="Foliennummernplatzhalter 5">
            <a:extLst>
              <a:ext uri="{FF2B5EF4-FFF2-40B4-BE49-F238E27FC236}">
                <a16:creationId xmlns:a16="http://schemas.microsoft.com/office/drawing/2014/main" id="{090F1543-923F-FBB7-2545-62226BD22A4C}"/>
              </a:ext>
            </a:extLst>
          </p:cNvPr>
          <p:cNvSpPr>
            <a:spLocks noGrp="1"/>
          </p:cNvSpPr>
          <p:nvPr>
            <p:ph type="sldNum" sz="quarter" idx="4"/>
          </p:nvPr>
        </p:nvSpPr>
        <p:spPr>
          <a:xfrm>
            <a:off x="8789988" y="6349996"/>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019D31-68E3-4FD4-AEBE-6FEEAAC621C2}" type="slidenum">
              <a:rPr lang="de-DE" smtClean="0"/>
              <a:t>‹Nr.›</a:t>
            </a:fld>
            <a:endParaRPr lang="de-DE" dirty="0"/>
          </a:p>
        </p:txBody>
      </p:sp>
      <p:sp>
        <p:nvSpPr>
          <p:cNvPr id="7" name="Rechteck 6">
            <a:extLst>
              <a:ext uri="{FF2B5EF4-FFF2-40B4-BE49-F238E27FC236}">
                <a16:creationId xmlns:a16="http://schemas.microsoft.com/office/drawing/2014/main" id="{61761694-F26E-14EC-2152-ED8E397441AC}"/>
              </a:ext>
            </a:extLst>
          </p:cNvPr>
          <p:cNvSpPr/>
          <p:nvPr userDrawn="1"/>
        </p:nvSpPr>
        <p:spPr>
          <a:xfrm>
            <a:off x="1" y="0"/>
            <a:ext cx="360000" cy="6858000"/>
          </a:xfrm>
          <a:prstGeom prst="rect">
            <a:avLst/>
          </a:prstGeom>
          <a:gradFill>
            <a:gsLst>
              <a:gs pos="56000">
                <a:schemeClr val="accent2"/>
              </a:gs>
              <a:gs pos="19000">
                <a:schemeClr val="accent4"/>
              </a:gs>
              <a:gs pos="100000">
                <a:schemeClr val="accent1"/>
              </a:gs>
            </a:gsLst>
            <a:lin ang="16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8" name="Rechteck 7">
            <a:extLst>
              <a:ext uri="{FF2B5EF4-FFF2-40B4-BE49-F238E27FC236}">
                <a16:creationId xmlns:a16="http://schemas.microsoft.com/office/drawing/2014/main" id="{425C3E0D-1584-DF31-A5AE-BAF2819C7CEA}"/>
              </a:ext>
            </a:extLst>
          </p:cNvPr>
          <p:cNvSpPr/>
          <p:nvPr userDrawn="1"/>
        </p:nvSpPr>
        <p:spPr>
          <a:xfrm>
            <a:off x="6598763" y="-207390"/>
            <a:ext cx="933253" cy="7192652"/>
          </a:xfrm>
          <a:prstGeom prst="rect">
            <a:avLst/>
          </a:prstGeom>
          <a:noFill/>
          <a:ln>
            <a:noFill/>
          </a:ln>
          <a:effectLst>
            <a:softEdge rad="3175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ln>
                <a:noFill/>
              </a:ln>
              <a:noFill/>
            </a:endParaRPr>
          </a:p>
        </p:txBody>
      </p:sp>
    </p:spTree>
    <p:extLst>
      <p:ext uri="{BB962C8B-B14F-4D97-AF65-F5344CB8AC3E}">
        <p14:creationId xmlns:p14="http://schemas.microsoft.com/office/powerpoint/2010/main" val="385803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6" r:id="rId6"/>
    <p:sldLayoutId id="2147483657" r:id="rId7"/>
  </p:sldLayoutIdLst>
  <p:txStyles>
    <p:titleStyle>
      <a:lvl1pPr algn="l" defTabSz="914400" rtl="0" eaLnBrk="1" latinLnBrk="0" hangingPunct="1">
        <a:lnSpc>
          <a:spcPct val="90000"/>
        </a:lnSpc>
        <a:spcBef>
          <a:spcPct val="0"/>
        </a:spcBef>
        <a:buNone/>
        <a:defRPr sz="5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userDrawn="1">
          <p15:clr>
            <a:srgbClr val="F26B43"/>
          </p15:clr>
        </p15:guide>
        <p15:guide id="2" pos="395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B3E42-6DDF-B7CE-C110-C28872558170}"/>
              </a:ext>
            </a:extLst>
          </p:cNvPr>
          <p:cNvSpPr>
            <a:spLocks noGrp="1"/>
          </p:cNvSpPr>
          <p:nvPr>
            <p:ph type="ctrTitle"/>
          </p:nvPr>
        </p:nvSpPr>
        <p:spPr/>
        <p:txBody>
          <a:bodyPr>
            <a:normAutofit fontScale="90000"/>
          </a:bodyPr>
          <a:lstStyle/>
          <a:p>
            <a:r>
              <a:rPr lang="de-DE" dirty="0"/>
              <a:t>Der Sinn des Gesetzes</a:t>
            </a:r>
          </a:p>
        </p:txBody>
      </p:sp>
      <p:sp>
        <p:nvSpPr>
          <p:cNvPr id="3" name="Text Placeholder 2">
            <a:extLst>
              <a:ext uri="{FF2B5EF4-FFF2-40B4-BE49-F238E27FC236}">
                <a16:creationId xmlns:a16="http://schemas.microsoft.com/office/drawing/2014/main" id="{FC7B21F6-679C-6EAF-8CB7-10B4639A6526}"/>
              </a:ext>
            </a:extLst>
          </p:cNvPr>
          <p:cNvSpPr>
            <a:spLocks noGrp="1"/>
          </p:cNvSpPr>
          <p:nvPr>
            <p:ph type="body" sz="quarter" idx="10"/>
          </p:nvPr>
        </p:nvSpPr>
        <p:spPr/>
        <p:txBody>
          <a:bodyPr/>
          <a:lstStyle/>
          <a:p>
            <a:r>
              <a:rPr lang="de-DE" dirty="0"/>
              <a:t>Galater 3,15 - 4,7</a:t>
            </a:r>
          </a:p>
        </p:txBody>
      </p:sp>
    </p:spTree>
    <p:extLst>
      <p:ext uri="{BB962C8B-B14F-4D97-AF65-F5344CB8AC3E}">
        <p14:creationId xmlns:p14="http://schemas.microsoft.com/office/powerpoint/2010/main" val="2199286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CE451-17F0-367B-530A-8EDF9CCBC68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7AA03DE-61C7-B121-461D-820F3FCD0334}"/>
              </a:ext>
            </a:extLst>
          </p:cNvPr>
          <p:cNvSpPr>
            <a:spLocks noGrp="1"/>
          </p:cNvSpPr>
          <p:nvPr>
            <p:ph type="title"/>
          </p:nvPr>
        </p:nvSpPr>
        <p:spPr>
          <a:xfrm>
            <a:off x="831850" y="510640"/>
            <a:ext cx="10515600" cy="5109575"/>
          </a:xfrm>
        </p:spPr>
        <p:txBody>
          <a:bodyPr>
            <a:normAutofit/>
          </a:bodyPr>
          <a:lstStyle/>
          <a:p>
            <a:r>
              <a:rPr lang="de-DE" baseline="30000" dirty="0"/>
              <a:t>28 </a:t>
            </a:r>
            <a:r>
              <a:rPr lang="de-DE" dirty="0"/>
              <a:t>Hier gibt es keinen Unterschied mehr zwischen Juden und Griechen, zwischen Sklaven und freien Menschen, zwischen Mann und Frau. Denn durch eure Verbindung mit Jesus Christus seid ihr alle zusammen </a:t>
            </a:r>
            <a:r>
              <a:rPr lang="de-DE" i="1" dirty="0"/>
              <a:t>ein</a:t>
            </a:r>
            <a:r>
              <a:rPr lang="de-DE" dirty="0"/>
              <a:t> neuer Mensch geworden. </a:t>
            </a:r>
            <a:r>
              <a:rPr lang="de-DE" baseline="30000" dirty="0"/>
              <a:t>29 </a:t>
            </a:r>
            <a:r>
              <a:rPr lang="de-DE" dirty="0"/>
              <a:t>Wenn ihr aber zu Christus gehört, seid ihr auch Nachkommen Abrahams und seid damit – entsprechend der Zusage, ´die Gott ihm gegeben hat` – Abrahams ´rechtmäßige` Erben. </a:t>
            </a:r>
          </a:p>
        </p:txBody>
      </p:sp>
      <p:sp>
        <p:nvSpPr>
          <p:cNvPr id="7" name="Text Placeholder 6">
            <a:extLst>
              <a:ext uri="{FF2B5EF4-FFF2-40B4-BE49-F238E27FC236}">
                <a16:creationId xmlns:a16="http://schemas.microsoft.com/office/drawing/2014/main" id="{B32ED610-C798-323B-75E4-4A31B6E29636}"/>
              </a:ext>
            </a:extLst>
          </p:cNvPr>
          <p:cNvSpPr>
            <a:spLocks noGrp="1"/>
          </p:cNvSpPr>
          <p:nvPr>
            <p:ph type="body" idx="1"/>
          </p:nvPr>
        </p:nvSpPr>
        <p:spPr>
          <a:xfrm>
            <a:off x="831850" y="5620215"/>
            <a:ext cx="10515600" cy="469435"/>
          </a:xfrm>
        </p:spPr>
        <p:txBody>
          <a:bodyPr>
            <a:normAutofit lnSpcReduction="10000"/>
          </a:bodyPr>
          <a:lstStyle/>
          <a:p>
            <a:r>
              <a:rPr lang="de-DE" dirty="0"/>
              <a:t>Galater 3,25-29</a:t>
            </a:r>
          </a:p>
        </p:txBody>
      </p:sp>
    </p:spTree>
    <p:extLst>
      <p:ext uri="{BB962C8B-B14F-4D97-AF65-F5344CB8AC3E}">
        <p14:creationId xmlns:p14="http://schemas.microsoft.com/office/powerpoint/2010/main" val="3058660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996DFC-3DB8-7705-2B29-5A1DF5898C18}"/>
              </a:ext>
            </a:extLst>
          </p:cNvPr>
          <p:cNvSpPr>
            <a:spLocks noGrp="1"/>
          </p:cNvSpPr>
          <p:nvPr>
            <p:ph type="title"/>
          </p:nvPr>
        </p:nvSpPr>
        <p:spPr/>
        <p:txBody>
          <a:bodyPr/>
          <a:lstStyle/>
          <a:p>
            <a:r>
              <a:rPr lang="de-DE" dirty="0"/>
              <a:t>Glaube verbindet</a:t>
            </a:r>
          </a:p>
        </p:txBody>
      </p:sp>
      <p:sp>
        <p:nvSpPr>
          <p:cNvPr id="3" name="Inhaltsplatzhalter 2">
            <a:extLst>
              <a:ext uri="{FF2B5EF4-FFF2-40B4-BE49-F238E27FC236}">
                <a16:creationId xmlns:a16="http://schemas.microsoft.com/office/drawing/2014/main" id="{692DD8EE-89C9-026B-7AC9-F3773D73B8F2}"/>
              </a:ext>
            </a:extLst>
          </p:cNvPr>
          <p:cNvSpPr>
            <a:spLocks noGrp="1"/>
          </p:cNvSpPr>
          <p:nvPr>
            <p:ph idx="1"/>
          </p:nvPr>
        </p:nvSpPr>
        <p:spPr/>
        <p:txBody>
          <a:bodyPr/>
          <a:lstStyle/>
          <a:p>
            <a:r>
              <a:rPr lang="de-DE" dirty="0"/>
              <a:t>Erlösung kommt, für alle erreichbar</a:t>
            </a:r>
          </a:p>
          <a:p>
            <a:pPr marL="457200" lvl="1" indent="0">
              <a:buNone/>
              <a:tabLst>
                <a:tab pos="9864725" algn="r"/>
              </a:tabLst>
            </a:pPr>
            <a:r>
              <a:rPr lang="de-DE" dirty="0"/>
              <a:t>„Abram glaubte dem HERRN, und das rechnete ihm Gott als Gerechtigkeit an.“	</a:t>
            </a:r>
            <a:r>
              <a:rPr lang="de-DE" i="1" dirty="0"/>
              <a:t>Genesis 15,6</a:t>
            </a:r>
            <a:endParaRPr lang="de-DE" dirty="0"/>
          </a:p>
          <a:p>
            <a:r>
              <a:rPr lang="de-DE" dirty="0"/>
              <a:t>Glaube und Taufe → Kinder Gottes</a:t>
            </a:r>
          </a:p>
          <a:p>
            <a:r>
              <a:rPr lang="de-DE" dirty="0"/>
              <a:t>Ein Leib</a:t>
            </a:r>
          </a:p>
        </p:txBody>
      </p:sp>
    </p:spTree>
    <p:extLst>
      <p:ext uri="{BB962C8B-B14F-4D97-AF65-F5344CB8AC3E}">
        <p14:creationId xmlns:p14="http://schemas.microsoft.com/office/powerpoint/2010/main" val="4160225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94851-1177-C426-E089-EDC1843C78F4}"/>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BCC2A5E-DC4E-B830-5EBC-C011A1BEC07E}"/>
              </a:ext>
            </a:extLst>
          </p:cNvPr>
          <p:cNvSpPr>
            <a:spLocks noGrp="1"/>
          </p:cNvSpPr>
          <p:nvPr>
            <p:ph type="title"/>
          </p:nvPr>
        </p:nvSpPr>
        <p:spPr>
          <a:xfrm>
            <a:off x="831850" y="510639"/>
            <a:ext cx="10515600" cy="5415147"/>
          </a:xfrm>
        </p:spPr>
        <p:txBody>
          <a:bodyPr>
            <a:normAutofit fontScale="90000"/>
          </a:bodyPr>
          <a:lstStyle/>
          <a:p>
            <a:r>
              <a:rPr lang="de-DE" b="1" dirty="0"/>
              <a:t>4 </a:t>
            </a:r>
            <a:r>
              <a:rPr lang="de-DE" baseline="30000" dirty="0"/>
              <a:t>1 </a:t>
            </a:r>
            <a:r>
              <a:rPr lang="de-DE" dirty="0"/>
              <a:t>Allerdings weise ich euch auf Folgendes hin: Solange der Erbe noch unmündig ist, unterscheidet ihn nichts von einem Sklaven, obwohl er doch der ´künftige` Herr des ganzen Besitzes ist. </a:t>
            </a:r>
            <a:r>
              <a:rPr lang="de-DE" baseline="30000" dirty="0"/>
              <a:t>2 </a:t>
            </a:r>
            <a:r>
              <a:rPr lang="de-DE" dirty="0"/>
              <a:t>Er ist vielmehr Vormündern unter-stellt, und sein Vermögen wird von Treuhändern </a:t>
            </a:r>
            <a:r>
              <a:rPr lang="de-DE" dirty="0" err="1"/>
              <a:t>ver</a:t>
            </a:r>
            <a:r>
              <a:rPr lang="de-DE" dirty="0"/>
              <a:t>-waltet bis zu dem Zeitpunkt, den sein Vater festgelegt hat. </a:t>
            </a:r>
            <a:r>
              <a:rPr lang="de-DE" baseline="30000" dirty="0"/>
              <a:t>3 </a:t>
            </a:r>
            <a:r>
              <a:rPr lang="de-DE" dirty="0"/>
              <a:t>Genauso war es auch bei uns: Als wir noch </a:t>
            </a:r>
            <a:r>
              <a:rPr lang="de-DE" dirty="0" err="1"/>
              <a:t>un</a:t>
            </a:r>
            <a:r>
              <a:rPr lang="de-DE" dirty="0"/>
              <a:t>-mündig waren, waren wir den Grundsätzen der Welt unterworfen und waren ihre Sklaven.</a:t>
            </a:r>
          </a:p>
        </p:txBody>
      </p:sp>
      <p:sp>
        <p:nvSpPr>
          <p:cNvPr id="7" name="Text Placeholder 6">
            <a:extLst>
              <a:ext uri="{FF2B5EF4-FFF2-40B4-BE49-F238E27FC236}">
                <a16:creationId xmlns:a16="http://schemas.microsoft.com/office/drawing/2014/main" id="{29D0C470-CCF4-45D5-D3C1-61EFADDCCC66}"/>
              </a:ext>
            </a:extLst>
          </p:cNvPr>
          <p:cNvSpPr>
            <a:spLocks noGrp="1"/>
          </p:cNvSpPr>
          <p:nvPr>
            <p:ph type="body" idx="1"/>
          </p:nvPr>
        </p:nvSpPr>
        <p:spPr>
          <a:xfrm>
            <a:off x="831850" y="5620215"/>
            <a:ext cx="10515600" cy="469435"/>
          </a:xfrm>
        </p:spPr>
        <p:txBody>
          <a:bodyPr>
            <a:normAutofit lnSpcReduction="10000"/>
          </a:bodyPr>
          <a:lstStyle/>
          <a:p>
            <a:pPr marL="0" indent="0" defTabSz="914400" rtl="0" eaLnBrk="1" latinLnBrk="0" hangingPunct="1">
              <a:lnSpc>
                <a:spcPct val="90000"/>
              </a:lnSpc>
              <a:spcBef>
                <a:spcPts val="1000"/>
              </a:spcBef>
              <a:buFont typeface="Arial" panose="020B0604020202020204" pitchFamily="34" charset="0"/>
              <a:buNone/>
            </a:pPr>
            <a:r>
              <a:rPr lang="de-DE" dirty="0"/>
              <a:t>Galater 4,1-7</a:t>
            </a:r>
          </a:p>
        </p:txBody>
      </p:sp>
    </p:spTree>
    <p:extLst>
      <p:ext uri="{BB962C8B-B14F-4D97-AF65-F5344CB8AC3E}">
        <p14:creationId xmlns:p14="http://schemas.microsoft.com/office/powerpoint/2010/main" val="2890099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EAC69-F47E-7964-9FCD-05944D6D6BB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8A6C376-3E8F-CF5B-0E04-B9539649E75D}"/>
              </a:ext>
            </a:extLst>
          </p:cNvPr>
          <p:cNvSpPr>
            <a:spLocks noGrp="1"/>
          </p:cNvSpPr>
          <p:nvPr>
            <p:ph type="title"/>
          </p:nvPr>
        </p:nvSpPr>
        <p:spPr>
          <a:xfrm>
            <a:off x="831850" y="534390"/>
            <a:ext cx="10515600" cy="5437785"/>
          </a:xfrm>
        </p:spPr>
        <p:txBody>
          <a:bodyPr>
            <a:normAutofit fontScale="90000"/>
          </a:bodyPr>
          <a:lstStyle/>
          <a:p>
            <a:br>
              <a:rPr lang="de-DE" baseline="30000" dirty="0"/>
            </a:br>
            <a:r>
              <a:rPr lang="de-DE" baseline="30000" dirty="0"/>
              <a:t>4 </a:t>
            </a:r>
            <a:r>
              <a:rPr lang="de-DE" dirty="0"/>
              <a:t>Doch als die Zeit dafür gekommen war, sandte Gott seinen Sohn. Er wurde ´als Mensch` von einer Frau </a:t>
            </a:r>
            <a:r>
              <a:rPr lang="de-DE" dirty="0" err="1"/>
              <a:t>ge-boren</a:t>
            </a:r>
            <a:r>
              <a:rPr lang="de-DE" dirty="0"/>
              <a:t> und war dem Gesetz unterstellt. </a:t>
            </a:r>
            <a:r>
              <a:rPr lang="de-DE" baseline="30000" dirty="0"/>
              <a:t>5 </a:t>
            </a:r>
            <a:r>
              <a:rPr lang="de-DE" dirty="0"/>
              <a:t>Auf diese Wei-se wollte Gott die freikaufen, die dem Gesetz </a:t>
            </a:r>
            <a:r>
              <a:rPr lang="de-DE" dirty="0" err="1"/>
              <a:t>unterstan</a:t>
            </a:r>
            <a:r>
              <a:rPr lang="de-DE" dirty="0"/>
              <a:t>-den; wir sollten in alle Rechte von Söhnen und Töchtern Gottes eingesetzt werden. </a:t>
            </a:r>
            <a:r>
              <a:rPr lang="de-DE" baseline="30000" dirty="0"/>
              <a:t>6 </a:t>
            </a:r>
            <a:r>
              <a:rPr lang="de-DE" dirty="0"/>
              <a:t>Weil ihr nun also seine </a:t>
            </a:r>
            <a:r>
              <a:rPr lang="de-DE" dirty="0" err="1"/>
              <a:t>Söh</a:t>
            </a:r>
            <a:r>
              <a:rPr lang="de-DE" dirty="0"/>
              <a:t>-ne und Töchter seid, hat Gott den Geist seines Sohnes in eure Herzen gesandt, den Geist, der ´in uns betet und` »Abba, Vater!« ruft. </a:t>
            </a:r>
            <a:r>
              <a:rPr lang="de-DE" baseline="30000" dirty="0"/>
              <a:t>7 </a:t>
            </a:r>
            <a:r>
              <a:rPr lang="de-DE" dirty="0"/>
              <a:t>Daran zeigt sich, dass du kein </a:t>
            </a:r>
            <a:r>
              <a:rPr lang="de-DE" dirty="0" err="1"/>
              <a:t>Skla-ve</a:t>
            </a:r>
            <a:r>
              <a:rPr lang="de-DE" dirty="0"/>
              <a:t> mehr bist, sondern ein Sohn. Wenn du aber ein Sohn bist, bist du auch ein Erbe; Gott selbst hat dich dazu bestimmt.</a:t>
            </a:r>
          </a:p>
        </p:txBody>
      </p:sp>
      <p:sp>
        <p:nvSpPr>
          <p:cNvPr id="7" name="Text Placeholder 6">
            <a:extLst>
              <a:ext uri="{FF2B5EF4-FFF2-40B4-BE49-F238E27FC236}">
                <a16:creationId xmlns:a16="http://schemas.microsoft.com/office/drawing/2014/main" id="{374BE927-3EC1-D9EF-9A2C-81295D661DDE}"/>
              </a:ext>
            </a:extLst>
          </p:cNvPr>
          <p:cNvSpPr>
            <a:spLocks noGrp="1"/>
          </p:cNvSpPr>
          <p:nvPr>
            <p:ph type="body" idx="1"/>
          </p:nvPr>
        </p:nvSpPr>
        <p:spPr>
          <a:xfrm>
            <a:off x="831850" y="5620215"/>
            <a:ext cx="10515600" cy="469435"/>
          </a:xfrm>
        </p:spPr>
        <p:txBody>
          <a:bodyPr>
            <a:normAutofit lnSpcReduction="10000"/>
          </a:bodyPr>
          <a:lstStyle/>
          <a:p>
            <a:pPr marL="0" indent="0" defTabSz="914400" rtl="0" eaLnBrk="1" latinLnBrk="0" hangingPunct="1">
              <a:lnSpc>
                <a:spcPct val="90000"/>
              </a:lnSpc>
              <a:spcBef>
                <a:spcPts val="1000"/>
              </a:spcBef>
              <a:buFont typeface="Arial" panose="020B0604020202020204" pitchFamily="34" charset="0"/>
              <a:buNone/>
            </a:pPr>
            <a:r>
              <a:rPr lang="de-DE" dirty="0"/>
              <a:t>Galater 4,1-7</a:t>
            </a:r>
          </a:p>
        </p:txBody>
      </p:sp>
    </p:spTree>
    <p:extLst>
      <p:ext uri="{BB962C8B-B14F-4D97-AF65-F5344CB8AC3E}">
        <p14:creationId xmlns:p14="http://schemas.microsoft.com/office/powerpoint/2010/main" val="3477855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C08525-53BA-9B80-C3A4-19D8C38C4379}"/>
              </a:ext>
            </a:extLst>
          </p:cNvPr>
          <p:cNvSpPr>
            <a:spLocks noGrp="1"/>
          </p:cNvSpPr>
          <p:nvPr>
            <p:ph type="title"/>
          </p:nvPr>
        </p:nvSpPr>
        <p:spPr/>
        <p:txBody>
          <a:bodyPr/>
          <a:lstStyle/>
          <a:p>
            <a:r>
              <a:rPr lang="de-DE" dirty="0"/>
              <a:t>Erbe aus Gnade</a:t>
            </a:r>
          </a:p>
        </p:txBody>
      </p:sp>
      <p:sp>
        <p:nvSpPr>
          <p:cNvPr id="3" name="Inhaltsplatzhalter 2">
            <a:extLst>
              <a:ext uri="{FF2B5EF4-FFF2-40B4-BE49-F238E27FC236}">
                <a16:creationId xmlns:a16="http://schemas.microsoft.com/office/drawing/2014/main" id="{AF69DA18-0CB4-5996-71E0-0788805EAE0B}"/>
              </a:ext>
            </a:extLst>
          </p:cNvPr>
          <p:cNvSpPr>
            <a:spLocks noGrp="1"/>
          </p:cNvSpPr>
          <p:nvPr>
            <p:ph idx="1"/>
          </p:nvPr>
        </p:nvSpPr>
        <p:spPr/>
        <p:txBody>
          <a:bodyPr/>
          <a:lstStyle/>
          <a:p>
            <a:r>
              <a:rPr lang="de-DE" dirty="0"/>
              <a:t>Situation vor dem Glauben</a:t>
            </a:r>
          </a:p>
          <a:p>
            <a:r>
              <a:rPr lang="de-DE" dirty="0"/>
              <a:t>Jesus unter dem Gesetz</a:t>
            </a:r>
          </a:p>
          <a:p>
            <a:r>
              <a:rPr lang="de-DE" dirty="0"/>
              <a:t>Intime Kindesbeziehung</a:t>
            </a:r>
          </a:p>
          <a:p>
            <a:r>
              <a:rPr lang="de-DE" dirty="0"/>
              <a:t>Erben</a:t>
            </a:r>
          </a:p>
        </p:txBody>
      </p:sp>
    </p:spTree>
    <p:extLst>
      <p:ext uri="{BB962C8B-B14F-4D97-AF65-F5344CB8AC3E}">
        <p14:creationId xmlns:p14="http://schemas.microsoft.com/office/powerpoint/2010/main" val="2370993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137EDA-4F47-7970-1D90-9076430D8CBD}"/>
              </a:ext>
            </a:extLst>
          </p:cNvPr>
          <p:cNvSpPr>
            <a:spLocks noGrp="1"/>
          </p:cNvSpPr>
          <p:nvPr>
            <p:ph type="title"/>
          </p:nvPr>
        </p:nvSpPr>
        <p:spPr/>
        <p:txBody>
          <a:bodyPr/>
          <a:lstStyle/>
          <a:p>
            <a:pPr algn="ctr"/>
            <a:r>
              <a:rPr lang="de-DE" dirty="0"/>
              <a:t>Der Sinn des Gesetzes</a:t>
            </a:r>
          </a:p>
        </p:txBody>
      </p:sp>
      <p:sp>
        <p:nvSpPr>
          <p:cNvPr id="3" name="Textplatzhalter 2">
            <a:extLst>
              <a:ext uri="{FF2B5EF4-FFF2-40B4-BE49-F238E27FC236}">
                <a16:creationId xmlns:a16="http://schemas.microsoft.com/office/drawing/2014/main" id="{8809B184-F0DF-6E24-45C1-FA014A9C7C76}"/>
              </a:ext>
            </a:extLst>
          </p:cNvPr>
          <p:cNvSpPr>
            <a:spLocks noGrp="1"/>
          </p:cNvSpPr>
          <p:nvPr>
            <p:ph type="body" idx="1"/>
          </p:nvPr>
        </p:nvSpPr>
        <p:spPr/>
        <p:txBody>
          <a:bodyPr anchor="ctr">
            <a:normAutofit/>
          </a:bodyPr>
          <a:lstStyle/>
          <a:p>
            <a:r>
              <a:rPr lang="de-DE" sz="3200" dirty="0"/>
              <a:t>Gesetz</a:t>
            </a:r>
          </a:p>
        </p:txBody>
      </p:sp>
      <p:sp>
        <p:nvSpPr>
          <p:cNvPr id="4" name="Inhaltsplatzhalter 3">
            <a:extLst>
              <a:ext uri="{FF2B5EF4-FFF2-40B4-BE49-F238E27FC236}">
                <a16:creationId xmlns:a16="http://schemas.microsoft.com/office/drawing/2014/main" id="{29216335-5234-0440-8939-0FA07A5433F2}"/>
              </a:ext>
            </a:extLst>
          </p:cNvPr>
          <p:cNvSpPr>
            <a:spLocks noGrp="1"/>
          </p:cNvSpPr>
          <p:nvPr>
            <p:ph sz="half" idx="2"/>
          </p:nvPr>
        </p:nvSpPr>
        <p:spPr/>
        <p:txBody>
          <a:bodyPr/>
          <a:lstStyle/>
          <a:p>
            <a:r>
              <a:rPr lang="de-DE" dirty="0"/>
              <a:t>Bereitet auf den Glauben an Jesus vor</a:t>
            </a:r>
          </a:p>
          <a:p>
            <a:r>
              <a:rPr lang="de-DE" dirty="0"/>
              <a:t>Macht bewusst, dass Gnade nötig ist</a:t>
            </a:r>
          </a:p>
          <a:p>
            <a:r>
              <a:rPr lang="de-DE" dirty="0"/>
              <a:t>Verdeutlicht das Ausmaß der Gnade</a:t>
            </a:r>
          </a:p>
          <a:p>
            <a:r>
              <a:rPr lang="de-DE" dirty="0"/>
              <a:t>Maßstab für Jesu Leben</a:t>
            </a:r>
          </a:p>
        </p:txBody>
      </p:sp>
      <p:sp>
        <p:nvSpPr>
          <p:cNvPr id="5" name="Textplatzhalter 4">
            <a:extLst>
              <a:ext uri="{FF2B5EF4-FFF2-40B4-BE49-F238E27FC236}">
                <a16:creationId xmlns:a16="http://schemas.microsoft.com/office/drawing/2014/main" id="{9E3FD8AD-9F9F-C88E-6977-FD1A118B66C8}"/>
              </a:ext>
            </a:extLst>
          </p:cNvPr>
          <p:cNvSpPr>
            <a:spLocks noGrp="1"/>
          </p:cNvSpPr>
          <p:nvPr>
            <p:ph type="body" sz="quarter" idx="3"/>
          </p:nvPr>
        </p:nvSpPr>
        <p:spPr/>
        <p:txBody>
          <a:bodyPr anchor="ctr">
            <a:normAutofit/>
          </a:bodyPr>
          <a:lstStyle/>
          <a:p>
            <a:r>
              <a:rPr lang="de-DE" sz="3200" dirty="0"/>
              <a:t>Gnade</a:t>
            </a:r>
          </a:p>
        </p:txBody>
      </p:sp>
      <p:sp>
        <p:nvSpPr>
          <p:cNvPr id="6" name="Inhaltsplatzhalter 5">
            <a:extLst>
              <a:ext uri="{FF2B5EF4-FFF2-40B4-BE49-F238E27FC236}">
                <a16:creationId xmlns:a16="http://schemas.microsoft.com/office/drawing/2014/main" id="{F14F27C2-6FA9-081F-85D5-5C8E9A23BA50}"/>
              </a:ext>
            </a:extLst>
          </p:cNvPr>
          <p:cNvSpPr>
            <a:spLocks noGrp="1"/>
          </p:cNvSpPr>
          <p:nvPr>
            <p:ph sz="quarter" idx="4"/>
          </p:nvPr>
        </p:nvSpPr>
        <p:spPr/>
        <p:txBody>
          <a:bodyPr/>
          <a:lstStyle/>
          <a:p>
            <a:r>
              <a:rPr lang="de-DE" dirty="0"/>
              <a:t>Dankbarkeit</a:t>
            </a:r>
          </a:p>
          <a:p>
            <a:r>
              <a:rPr lang="de-DE" dirty="0"/>
              <a:t>Gemeinschaft</a:t>
            </a:r>
          </a:p>
          <a:p>
            <a:r>
              <a:rPr lang="de-DE" dirty="0"/>
              <a:t>Kindschaft und Beziehung zu Gott</a:t>
            </a:r>
          </a:p>
          <a:p>
            <a:r>
              <a:rPr lang="de-DE" dirty="0"/>
              <a:t>Erbe und Heil als Geschenk aus Glaube</a:t>
            </a:r>
          </a:p>
        </p:txBody>
      </p:sp>
    </p:spTree>
    <p:extLst>
      <p:ext uri="{BB962C8B-B14F-4D97-AF65-F5344CB8AC3E}">
        <p14:creationId xmlns:p14="http://schemas.microsoft.com/office/powerpoint/2010/main" val="3669414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build="allAtOnce"/>
      <p:bldP spid="5" grpId="0" build="allAtOnce"/>
      <p:bldP spid="6"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B31E4-C063-64D2-655F-798A5FC94B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2C4E0E-9E3A-BC9D-3986-610120D9A1B6}"/>
              </a:ext>
            </a:extLst>
          </p:cNvPr>
          <p:cNvSpPr>
            <a:spLocks noGrp="1"/>
          </p:cNvSpPr>
          <p:nvPr>
            <p:ph type="ctrTitle"/>
          </p:nvPr>
        </p:nvSpPr>
        <p:spPr/>
        <p:txBody>
          <a:bodyPr>
            <a:normAutofit fontScale="90000"/>
          </a:bodyPr>
          <a:lstStyle/>
          <a:p>
            <a:r>
              <a:rPr lang="de-DE" dirty="0"/>
              <a:t>Der Sinn des Gesetzes</a:t>
            </a:r>
          </a:p>
        </p:txBody>
      </p:sp>
      <p:sp>
        <p:nvSpPr>
          <p:cNvPr id="3" name="Text Placeholder 2">
            <a:extLst>
              <a:ext uri="{FF2B5EF4-FFF2-40B4-BE49-F238E27FC236}">
                <a16:creationId xmlns:a16="http://schemas.microsoft.com/office/drawing/2014/main" id="{9777BF7C-B171-E831-BBE4-C821902D3884}"/>
              </a:ext>
            </a:extLst>
          </p:cNvPr>
          <p:cNvSpPr>
            <a:spLocks noGrp="1"/>
          </p:cNvSpPr>
          <p:nvPr>
            <p:ph type="body" sz="quarter" idx="10"/>
          </p:nvPr>
        </p:nvSpPr>
        <p:spPr/>
        <p:txBody>
          <a:bodyPr/>
          <a:lstStyle/>
          <a:p>
            <a:r>
              <a:rPr lang="de-DE" dirty="0"/>
              <a:t>Galater 3,15 - 4,7</a:t>
            </a:r>
          </a:p>
        </p:txBody>
      </p:sp>
    </p:spTree>
    <p:extLst>
      <p:ext uri="{BB962C8B-B14F-4D97-AF65-F5344CB8AC3E}">
        <p14:creationId xmlns:p14="http://schemas.microsoft.com/office/powerpoint/2010/main" val="168293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1746F-BA9E-2F00-3209-E8E6AE9ED17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09C0870-6C6B-7191-7394-17903C8319CC}"/>
              </a:ext>
            </a:extLst>
          </p:cNvPr>
          <p:cNvSpPr>
            <a:spLocks noGrp="1"/>
          </p:cNvSpPr>
          <p:nvPr>
            <p:ph type="title"/>
          </p:nvPr>
        </p:nvSpPr>
        <p:spPr>
          <a:xfrm>
            <a:off x="831850" y="510640"/>
            <a:ext cx="10515600" cy="5109576"/>
          </a:xfrm>
        </p:spPr>
        <p:txBody>
          <a:bodyPr>
            <a:normAutofit fontScale="90000"/>
          </a:bodyPr>
          <a:lstStyle/>
          <a:p>
            <a:r>
              <a:rPr lang="de-DE" baseline="30000" dirty="0"/>
              <a:t>15 </a:t>
            </a:r>
            <a:r>
              <a:rPr lang="de-DE" dirty="0"/>
              <a:t>Liebe Geschwister, lasst mich ein Beispiel gebrauchen, das uns allen vertraut ist. Wenn jemand ein Testament aufgesetzt hat und es rechtskräftig geworden ist, kann keiner mehr es für ungültig erklären oder nachträglich etwas daran ändern. </a:t>
            </a:r>
            <a:r>
              <a:rPr lang="de-DE" baseline="30000" dirty="0"/>
              <a:t>16 </a:t>
            </a:r>
            <a:r>
              <a:rPr lang="de-DE" dirty="0"/>
              <a:t>Genauso verhält es sich mit den Zusagen, die Abraham und seiner Nachkommenschaft gemacht wurden. Übrigens sagt Gott nicht: »… und deinen Nachkommen« – als würde es sich um eine große Zahl handeln. Vielmehr ist nur von einem Einzigen die Rede: »deinem Nachkommen«, und dieser Eine ist Christus.</a:t>
            </a:r>
          </a:p>
        </p:txBody>
      </p:sp>
      <p:sp>
        <p:nvSpPr>
          <p:cNvPr id="7" name="Text Placeholder 6">
            <a:extLst>
              <a:ext uri="{FF2B5EF4-FFF2-40B4-BE49-F238E27FC236}">
                <a16:creationId xmlns:a16="http://schemas.microsoft.com/office/drawing/2014/main" id="{95F6D010-FB4F-050D-6206-E877ADE88B78}"/>
              </a:ext>
            </a:extLst>
          </p:cNvPr>
          <p:cNvSpPr>
            <a:spLocks noGrp="1"/>
          </p:cNvSpPr>
          <p:nvPr>
            <p:ph type="body" idx="1"/>
          </p:nvPr>
        </p:nvSpPr>
        <p:spPr>
          <a:xfrm>
            <a:off x="831850" y="5620215"/>
            <a:ext cx="10515600" cy="469435"/>
          </a:xfrm>
        </p:spPr>
        <p:txBody>
          <a:bodyPr>
            <a:normAutofit lnSpcReduction="10000"/>
          </a:bodyPr>
          <a:lstStyle/>
          <a:p>
            <a:pPr marL="0" indent="0" defTabSz="914400" rtl="0" eaLnBrk="1" latinLnBrk="0" hangingPunct="1">
              <a:lnSpc>
                <a:spcPct val="90000"/>
              </a:lnSpc>
              <a:spcBef>
                <a:spcPts val="1000"/>
              </a:spcBef>
              <a:buFont typeface="Arial" panose="020B0604020202020204" pitchFamily="34" charset="0"/>
              <a:buNone/>
            </a:pPr>
            <a:r>
              <a:rPr lang="de-DE" dirty="0"/>
              <a:t>Galater 3,15-18</a:t>
            </a:r>
          </a:p>
        </p:txBody>
      </p:sp>
    </p:spTree>
    <p:extLst>
      <p:ext uri="{BB962C8B-B14F-4D97-AF65-F5344CB8AC3E}">
        <p14:creationId xmlns:p14="http://schemas.microsoft.com/office/powerpoint/2010/main" val="1061658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41127-6E4B-35CC-E3E0-D9EE7510C0C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0A20618-879D-80A3-D7C6-EF4180E1D9D0}"/>
              </a:ext>
            </a:extLst>
          </p:cNvPr>
          <p:cNvSpPr>
            <a:spLocks noGrp="1"/>
          </p:cNvSpPr>
          <p:nvPr>
            <p:ph type="title"/>
          </p:nvPr>
        </p:nvSpPr>
        <p:spPr>
          <a:xfrm>
            <a:off x="831850" y="510640"/>
            <a:ext cx="10515600" cy="5109576"/>
          </a:xfrm>
        </p:spPr>
        <p:txBody>
          <a:bodyPr>
            <a:normAutofit fontScale="90000"/>
          </a:bodyPr>
          <a:lstStyle/>
          <a:p>
            <a:r>
              <a:rPr lang="de-DE" baseline="30000" dirty="0"/>
              <a:t>17 </a:t>
            </a:r>
            <a:r>
              <a:rPr lang="de-DE" dirty="0"/>
              <a:t>Was ich sagen will, ist folgendes: Gott hat ´mit Abraham` einen rechtskräftigen Bund geschlossen. Wenn dann 430 Jahre später das Gesetz erlassen wird, kann dieses Gesetz den Bund nicht außer Kraft setzen und damit Gottes Zusage aufheben. </a:t>
            </a:r>
            <a:r>
              <a:rPr lang="de-DE" baseline="30000" dirty="0"/>
              <a:t>18 </a:t>
            </a:r>
            <a:r>
              <a:rPr lang="de-DE" dirty="0"/>
              <a:t>Genau das wäre nämlich der Fall, wenn der Empfang des Erbes davon abhinge, dass wir das Gesetz befolgen: Dann würden wir es nicht mehr aufgrund von Gottes Zusage erhalten. Das Erbe jedoch, das Gott Abraham in Aussicht stellte, ist ein Geschenk, das sich auf seine Zusage gründet.</a:t>
            </a:r>
          </a:p>
        </p:txBody>
      </p:sp>
      <p:sp>
        <p:nvSpPr>
          <p:cNvPr id="7" name="Text Placeholder 6">
            <a:extLst>
              <a:ext uri="{FF2B5EF4-FFF2-40B4-BE49-F238E27FC236}">
                <a16:creationId xmlns:a16="http://schemas.microsoft.com/office/drawing/2014/main" id="{FE95D409-1396-274E-2B89-587ECD449318}"/>
              </a:ext>
            </a:extLst>
          </p:cNvPr>
          <p:cNvSpPr>
            <a:spLocks noGrp="1"/>
          </p:cNvSpPr>
          <p:nvPr>
            <p:ph type="body" idx="1"/>
          </p:nvPr>
        </p:nvSpPr>
        <p:spPr>
          <a:xfrm>
            <a:off x="831850" y="5620215"/>
            <a:ext cx="10515600" cy="469435"/>
          </a:xfrm>
        </p:spPr>
        <p:txBody>
          <a:bodyPr>
            <a:normAutofit lnSpcReduction="10000"/>
          </a:bodyPr>
          <a:lstStyle/>
          <a:p>
            <a:pPr marL="0" indent="0" defTabSz="914400" rtl="0" eaLnBrk="1" latinLnBrk="0" hangingPunct="1">
              <a:lnSpc>
                <a:spcPct val="90000"/>
              </a:lnSpc>
              <a:spcBef>
                <a:spcPts val="1000"/>
              </a:spcBef>
              <a:buFont typeface="Arial" panose="020B0604020202020204" pitchFamily="34" charset="0"/>
              <a:buNone/>
            </a:pPr>
            <a:r>
              <a:rPr lang="de-DE" dirty="0"/>
              <a:t>Galater 3,15-18</a:t>
            </a:r>
          </a:p>
        </p:txBody>
      </p:sp>
    </p:spTree>
    <p:extLst>
      <p:ext uri="{BB962C8B-B14F-4D97-AF65-F5344CB8AC3E}">
        <p14:creationId xmlns:p14="http://schemas.microsoft.com/office/powerpoint/2010/main" val="1375045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2B011-C2F4-62FA-ED57-38765F07C6C7}"/>
              </a:ext>
            </a:extLst>
          </p:cNvPr>
          <p:cNvSpPr>
            <a:spLocks noGrp="1"/>
          </p:cNvSpPr>
          <p:nvPr>
            <p:ph type="title"/>
          </p:nvPr>
        </p:nvSpPr>
        <p:spPr/>
        <p:txBody>
          <a:bodyPr>
            <a:normAutofit/>
          </a:bodyPr>
          <a:lstStyle/>
          <a:p>
            <a:r>
              <a:rPr lang="de-DE" dirty="0"/>
              <a:t>Gnade überdauert Gesetz</a:t>
            </a:r>
          </a:p>
        </p:txBody>
      </p:sp>
      <p:sp>
        <p:nvSpPr>
          <p:cNvPr id="3" name="Content Placeholder 2">
            <a:extLst>
              <a:ext uri="{FF2B5EF4-FFF2-40B4-BE49-F238E27FC236}">
                <a16:creationId xmlns:a16="http://schemas.microsoft.com/office/drawing/2014/main" id="{A99169ED-C922-1C15-FE56-4A1C2AA5526A}"/>
              </a:ext>
            </a:extLst>
          </p:cNvPr>
          <p:cNvSpPr>
            <a:spLocks noGrp="1"/>
          </p:cNvSpPr>
          <p:nvPr>
            <p:ph idx="1"/>
          </p:nvPr>
        </p:nvSpPr>
        <p:spPr/>
        <p:txBody>
          <a:bodyPr/>
          <a:lstStyle/>
          <a:p>
            <a:r>
              <a:rPr lang="de-DE" dirty="0"/>
              <a:t>Alltagsbeispiel Testament</a:t>
            </a:r>
          </a:p>
          <a:p>
            <a:r>
              <a:rPr lang="de-DE" dirty="0"/>
              <a:t>Der Bund mit Abraham (Genesis 15)</a:t>
            </a:r>
          </a:p>
          <a:p>
            <a:r>
              <a:rPr lang="de-DE" dirty="0"/>
              <a:t>Der „Nachkomme“ Abrahams</a:t>
            </a:r>
          </a:p>
          <a:p>
            <a:r>
              <a:rPr lang="de-DE" dirty="0"/>
              <a:t>430 Jahre</a:t>
            </a:r>
          </a:p>
        </p:txBody>
      </p:sp>
    </p:spTree>
    <p:extLst>
      <p:ext uri="{BB962C8B-B14F-4D97-AF65-F5344CB8AC3E}">
        <p14:creationId xmlns:p14="http://schemas.microsoft.com/office/powerpoint/2010/main" val="2125769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B0F35-E2DD-F459-FF2B-EC7FB5973E3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53F2A10-F35C-6BED-0FE8-6FA8055FF5E1}"/>
              </a:ext>
            </a:extLst>
          </p:cNvPr>
          <p:cNvSpPr>
            <a:spLocks noGrp="1"/>
          </p:cNvSpPr>
          <p:nvPr>
            <p:ph type="title"/>
          </p:nvPr>
        </p:nvSpPr>
        <p:spPr>
          <a:xfrm>
            <a:off x="831850" y="510640"/>
            <a:ext cx="10515600" cy="5109575"/>
          </a:xfrm>
        </p:spPr>
        <p:txBody>
          <a:bodyPr>
            <a:normAutofit fontScale="90000"/>
          </a:bodyPr>
          <a:lstStyle/>
          <a:p>
            <a:r>
              <a:rPr lang="de-DE" baseline="30000" dirty="0"/>
              <a:t>19 </a:t>
            </a:r>
            <a:r>
              <a:rPr lang="de-DE" dirty="0"/>
              <a:t>Welche Aufgabe hatte dann das Gesetz? Es wurde hinzugefügt, um ans Licht zu bringen, dass wir mit unserem Tun Gottes Gebote übertreten, ´und sollte so lange in Kraft bleiben,` bis jener Nachkomme Abrahams da war, auf den sich Gottes Zusage bezog. </a:t>
            </a:r>
            <a:br>
              <a:rPr lang="de-DE" dirty="0"/>
            </a:br>
            <a:r>
              <a:rPr lang="de-DE" dirty="0"/>
              <a:t>Im Übrigen wurde uns das Gesetz durch Engel mit Hilfe eines Vermittlers überbracht. </a:t>
            </a:r>
            <a:r>
              <a:rPr lang="de-DE" baseline="30000" dirty="0"/>
              <a:t>20 </a:t>
            </a:r>
            <a:r>
              <a:rPr lang="de-DE" dirty="0"/>
              <a:t>Ein Vermittler aber ist nicht nötig, wenn nur ein Einziger handelt, doch genau das war der Fall, als Gott, der eine und einzige Gott, Abraham das Erbe versprach.</a:t>
            </a:r>
            <a:r>
              <a:rPr lang="de-DE" baseline="30000" dirty="0"/>
              <a:t> </a:t>
            </a:r>
            <a:endParaRPr lang="de-DE" dirty="0"/>
          </a:p>
        </p:txBody>
      </p:sp>
      <p:sp>
        <p:nvSpPr>
          <p:cNvPr id="7" name="Text Placeholder 6">
            <a:extLst>
              <a:ext uri="{FF2B5EF4-FFF2-40B4-BE49-F238E27FC236}">
                <a16:creationId xmlns:a16="http://schemas.microsoft.com/office/drawing/2014/main" id="{C6623672-F75E-A26D-BAEB-0BAB6D6729F0}"/>
              </a:ext>
            </a:extLst>
          </p:cNvPr>
          <p:cNvSpPr>
            <a:spLocks noGrp="1"/>
          </p:cNvSpPr>
          <p:nvPr>
            <p:ph type="body" idx="1"/>
          </p:nvPr>
        </p:nvSpPr>
        <p:spPr>
          <a:xfrm>
            <a:off x="831850" y="5620215"/>
            <a:ext cx="10515600" cy="469435"/>
          </a:xfrm>
        </p:spPr>
        <p:txBody>
          <a:bodyPr>
            <a:normAutofit lnSpcReduction="10000"/>
          </a:bodyPr>
          <a:lstStyle/>
          <a:p>
            <a:pPr marL="0" indent="0" defTabSz="914400" rtl="0" eaLnBrk="1" latinLnBrk="0" hangingPunct="1">
              <a:lnSpc>
                <a:spcPct val="90000"/>
              </a:lnSpc>
              <a:spcBef>
                <a:spcPts val="1000"/>
              </a:spcBef>
              <a:buFont typeface="Arial" panose="020B0604020202020204" pitchFamily="34" charset="0"/>
              <a:buNone/>
            </a:pPr>
            <a:r>
              <a:rPr lang="de-DE" dirty="0"/>
              <a:t>Galater 3,19-24</a:t>
            </a:r>
          </a:p>
        </p:txBody>
      </p:sp>
    </p:spTree>
    <p:extLst>
      <p:ext uri="{BB962C8B-B14F-4D97-AF65-F5344CB8AC3E}">
        <p14:creationId xmlns:p14="http://schemas.microsoft.com/office/powerpoint/2010/main" val="666543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7485C-F090-6EE4-B198-0CBE3D64BDC4}"/>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7A23FBC-BC86-1CD1-399D-E51EC3CA45A2}"/>
              </a:ext>
            </a:extLst>
          </p:cNvPr>
          <p:cNvSpPr>
            <a:spLocks noGrp="1"/>
          </p:cNvSpPr>
          <p:nvPr>
            <p:ph type="title"/>
          </p:nvPr>
        </p:nvSpPr>
        <p:spPr>
          <a:xfrm>
            <a:off x="831850" y="510640"/>
            <a:ext cx="10515600" cy="5109576"/>
          </a:xfrm>
        </p:spPr>
        <p:txBody>
          <a:bodyPr>
            <a:normAutofit fontScale="90000"/>
          </a:bodyPr>
          <a:lstStyle/>
          <a:p>
            <a:br>
              <a:rPr lang="de-DE" baseline="30000" dirty="0"/>
            </a:br>
            <a:r>
              <a:rPr lang="de-DE" baseline="30000" dirty="0"/>
              <a:t>21 </a:t>
            </a:r>
            <a:r>
              <a:rPr lang="de-DE" dirty="0"/>
              <a:t>Bedeutet das nun, dass das Gesetz im Widerspruch zu Gottes Zusagen steht? Ausgeschlossen! Wenn ein Gesetz erlassen worden wäre, das imstande ist, lebendig zu machen, dann könnte man tatsächlich mit Hilfe dieses Gesetzes vor Gott gerecht dastehen. </a:t>
            </a:r>
            <a:r>
              <a:rPr lang="de-DE" baseline="30000" dirty="0"/>
              <a:t>22 </a:t>
            </a:r>
            <a:r>
              <a:rPr lang="de-DE" dirty="0"/>
              <a:t>In Wirklichkeit jedoch hat die Schrift alles miteinander unter die Sünde eingeschlossen, damit die Zusage den Glaubenden aufgrund des Glaubens an Jesus Christus gegeben wird.</a:t>
            </a:r>
            <a:r>
              <a:rPr lang="de-DE" baseline="30000" dirty="0"/>
              <a:t> </a:t>
            </a:r>
            <a:endParaRPr lang="de-DE" dirty="0"/>
          </a:p>
        </p:txBody>
      </p:sp>
      <p:sp>
        <p:nvSpPr>
          <p:cNvPr id="7" name="Text Placeholder 6">
            <a:extLst>
              <a:ext uri="{FF2B5EF4-FFF2-40B4-BE49-F238E27FC236}">
                <a16:creationId xmlns:a16="http://schemas.microsoft.com/office/drawing/2014/main" id="{55857023-654F-F8F1-95A6-077A25C929B1}"/>
              </a:ext>
            </a:extLst>
          </p:cNvPr>
          <p:cNvSpPr>
            <a:spLocks noGrp="1"/>
          </p:cNvSpPr>
          <p:nvPr>
            <p:ph type="body" idx="1"/>
          </p:nvPr>
        </p:nvSpPr>
        <p:spPr>
          <a:xfrm>
            <a:off x="831850" y="5620215"/>
            <a:ext cx="10515600" cy="469435"/>
          </a:xfrm>
        </p:spPr>
        <p:txBody>
          <a:bodyPr>
            <a:normAutofit lnSpcReduction="10000"/>
          </a:bodyPr>
          <a:lstStyle/>
          <a:p>
            <a:pPr marL="0" indent="0" defTabSz="914400" rtl="0" eaLnBrk="1" latinLnBrk="0" hangingPunct="1">
              <a:lnSpc>
                <a:spcPct val="90000"/>
              </a:lnSpc>
              <a:spcBef>
                <a:spcPts val="1000"/>
              </a:spcBef>
              <a:buFont typeface="Arial" panose="020B0604020202020204" pitchFamily="34" charset="0"/>
              <a:buNone/>
            </a:pPr>
            <a:r>
              <a:rPr lang="de-DE" dirty="0"/>
              <a:t>Galater 3,19-24</a:t>
            </a:r>
          </a:p>
        </p:txBody>
      </p:sp>
    </p:spTree>
    <p:extLst>
      <p:ext uri="{BB962C8B-B14F-4D97-AF65-F5344CB8AC3E}">
        <p14:creationId xmlns:p14="http://schemas.microsoft.com/office/powerpoint/2010/main" val="612256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4D572-F067-A708-A7BF-D0AAAB09060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8749C58-3D94-5B63-E7CE-C2DD6B117934}"/>
              </a:ext>
            </a:extLst>
          </p:cNvPr>
          <p:cNvSpPr>
            <a:spLocks noGrp="1"/>
          </p:cNvSpPr>
          <p:nvPr>
            <p:ph type="title"/>
          </p:nvPr>
        </p:nvSpPr>
        <p:spPr>
          <a:xfrm>
            <a:off x="831850" y="510640"/>
            <a:ext cx="10515600" cy="5109576"/>
          </a:xfrm>
        </p:spPr>
        <p:txBody>
          <a:bodyPr>
            <a:normAutofit fontScale="90000"/>
          </a:bodyPr>
          <a:lstStyle/>
          <a:p>
            <a:br>
              <a:rPr lang="de-DE" baseline="30000" dirty="0"/>
            </a:br>
            <a:r>
              <a:rPr lang="de-DE" baseline="30000" dirty="0"/>
              <a:t>23 </a:t>
            </a:r>
            <a:r>
              <a:rPr lang="de-DE" dirty="0"/>
              <a:t>Doch bevor ´die Zeit` des Glaubens begann, wurden wir alle zusammen unter ´der Aufsicht` des Gesetzes in Gewahrsam gehalten; unsere Gefangenschaft sollte erst ein Ende haben, wenn Gott uns den Weg des Glaubens eröffnen würde. </a:t>
            </a:r>
            <a:r>
              <a:rPr lang="de-DE" baseline="30000" dirty="0"/>
              <a:t>24 </a:t>
            </a:r>
            <a:r>
              <a:rPr lang="de-DE" dirty="0"/>
              <a:t>Das Gesetz war also unser Aufseher, ´unter dessen strenge Hand Gott uns gestellt hatte,` bis Christus kam; denn es war Gottes Plan, uns auf der Grundlage des Glaubens für gerecht zu erklären. </a:t>
            </a:r>
          </a:p>
        </p:txBody>
      </p:sp>
      <p:sp>
        <p:nvSpPr>
          <p:cNvPr id="7" name="Text Placeholder 6">
            <a:extLst>
              <a:ext uri="{FF2B5EF4-FFF2-40B4-BE49-F238E27FC236}">
                <a16:creationId xmlns:a16="http://schemas.microsoft.com/office/drawing/2014/main" id="{C68B8071-B9C1-DEBA-BBE8-6D93CF904A09}"/>
              </a:ext>
            </a:extLst>
          </p:cNvPr>
          <p:cNvSpPr>
            <a:spLocks noGrp="1"/>
          </p:cNvSpPr>
          <p:nvPr>
            <p:ph type="body" idx="1"/>
          </p:nvPr>
        </p:nvSpPr>
        <p:spPr>
          <a:xfrm>
            <a:off x="831850" y="5620215"/>
            <a:ext cx="10515600" cy="469435"/>
          </a:xfrm>
        </p:spPr>
        <p:txBody>
          <a:bodyPr>
            <a:normAutofit lnSpcReduction="10000"/>
          </a:bodyPr>
          <a:lstStyle/>
          <a:p>
            <a:pPr marL="0" indent="0" defTabSz="914400" rtl="0" eaLnBrk="1" latinLnBrk="0" hangingPunct="1">
              <a:lnSpc>
                <a:spcPct val="90000"/>
              </a:lnSpc>
              <a:spcBef>
                <a:spcPts val="1000"/>
              </a:spcBef>
              <a:buFont typeface="Arial" panose="020B0604020202020204" pitchFamily="34" charset="0"/>
              <a:buNone/>
            </a:pPr>
            <a:r>
              <a:rPr lang="de-DE" dirty="0"/>
              <a:t>Galater 3,19-24</a:t>
            </a:r>
          </a:p>
        </p:txBody>
      </p:sp>
    </p:spTree>
    <p:extLst>
      <p:ext uri="{BB962C8B-B14F-4D97-AF65-F5344CB8AC3E}">
        <p14:creationId xmlns:p14="http://schemas.microsoft.com/office/powerpoint/2010/main" val="245352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70C9B5-6BBC-24FC-113B-A5FF409E6C64}"/>
              </a:ext>
            </a:extLst>
          </p:cNvPr>
          <p:cNvSpPr>
            <a:spLocks noGrp="1"/>
          </p:cNvSpPr>
          <p:nvPr>
            <p:ph type="title"/>
          </p:nvPr>
        </p:nvSpPr>
        <p:spPr/>
        <p:txBody>
          <a:bodyPr/>
          <a:lstStyle/>
          <a:p>
            <a:r>
              <a:rPr lang="de-DE" dirty="0"/>
              <a:t>Gesetz enthüllt, Glaube erlöst</a:t>
            </a:r>
          </a:p>
        </p:txBody>
      </p:sp>
      <p:sp>
        <p:nvSpPr>
          <p:cNvPr id="3" name="Inhaltsplatzhalter 2">
            <a:extLst>
              <a:ext uri="{FF2B5EF4-FFF2-40B4-BE49-F238E27FC236}">
                <a16:creationId xmlns:a16="http://schemas.microsoft.com/office/drawing/2014/main" id="{40B9AC5B-2D50-343F-81A0-744DF91831BA}"/>
              </a:ext>
            </a:extLst>
          </p:cNvPr>
          <p:cNvSpPr>
            <a:spLocks noGrp="1"/>
          </p:cNvSpPr>
          <p:nvPr>
            <p:ph idx="1"/>
          </p:nvPr>
        </p:nvSpPr>
        <p:spPr/>
        <p:txBody>
          <a:bodyPr/>
          <a:lstStyle/>
          <a:p>
            <a:r>
              <a:rPr lang="de-DE" dirty="0"/>
              <a:t>Gesetz: Engel und Vermittler</a:t>
            </a:r>
          </a:p>
          <a:p>
            <a:r>
              <a:rPr lang="de-DE" dirty="0"/>
              <a:t>Erbe und Neuer Bund: Gott alleine verantwortlich</a:t>
            </a:r>
          </a:p>
          <a:p>
            <a:r>
              <a:rPr lang="de-DE" dirty="0"/>
              <a:t>Doppelter Sinn des Gesetzes</a:t>
            </a:r>
          </a:p>
          <a:p>
            <a:pPr lvl="1"/>
            <a:r>
              <a:rPr lang="de-DE" dirty="0"/>
              <a:t>Überführung / Enthüllung</a:t>
            </a:r>
          </a:p>
          <a:p>
            <a:pPr lvl="1"/>
            <a:r>
              <a:rPr lang="de-DE" dirty="0"/>
              <a:t>Aufseher / Grenzen</a:t>
            </a:r>
          </a:p>
          <a:p>
            <a:r>
              <a:rPr lang="de-DE" dirty="0"/>
              <a:t>Heil lässt sich nicht verdienen</a:t>
            </a:r>
          </a:p>
          <a:p>
            <a:r>
              <a:rPr lang="de-DE" dirty="0"/>
              <a:t>Gesetz ist begrenzt</a:t>
            </a:r>
          </a:p>
        </p:txBody>
      </p:sp>
    </p:spTree>
    <p:extLst>
      <p:ext uri="{BB962C8B-B14F-4D97-AF65-F5344CB8AC3E}">
        <p14:creationId xmlns:p14="http://schemas.microsoft.com/office/powerpoint/2010/main" val="412068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411A1-6A3C-1FBF-42DB-8D45AAC91224}"/>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2D7112B-AE71-DAFD-C8A6-F41F49619DC6}"/>
              </a:ext>
            </a:extLst>
          </p:cNvPr>
          <p:cNvSpPr>
            <a:spLocks noGrp="1"/>
          </p:cNvSpPr>
          <p:nvPr>
            <p:ph type="title"/>
          </p:nvPr>
        </p:nvSpPr>
        <p:spPr>
          <a:xfrm>
            <a:off x="831850" y="510640"/>
            <a:ext cx="10515600" cy="5109575"/>
          </a:xfrm>
        </p:spPr>
        <p:txBody>
          <a:bodyPr>
            <a:normAutofit/>
          </a:bodyPr>
          <a:lstStyle/>
          <a:p>
            <a:r>
              <a:rPr lang="de-DE" baseline="30000" dirty="0"/>
              <a:t>25 </a:t>
            </a:r>
            <a:r>
              <a:rPr lang="de-DE" dirty="0"/>
              <a:t>Und jetzt, wo ´die Zeit` des Glaubens da ist, stehen wir nicht mehr unter ´der Kontrolle` jenes Aufsehers. </a:t>
            </a:r>
            <a:r>
              <a:rPr lang="de-DE" baseline="30000" dirty="0"/>
              <a:t>26 </a:t>
            </a:r>
            <a:r>
              <a:rPr lang="de-DE" dirty="0"/>
              <a:t>Ihr alle seid also Söhne und Töchter Gottes, weil ihr an Jesus Christus glaubt und mit ihm verbunden seid. </a:t>
            </a:r>
            <a:r>
              <a:rPr lang="de-DE" baseline="30000" dirty="0"/>
              <a:t>27 </a:t>
            </a:r>
            <a:r>
              <a:rPr lang="de-DE" dirty="0"/>
              <a:t>Denn ihr alle, die ihr auf Christus getauft worden seid, habt ein neues Gewand angezogen – Christus selbst. </a:t>
            </a:r>
          </a:p>
        </p:txBody>
      </p:sp>
      <p:sp>
        <p:nvSpPr>
          <p:cNvPr id="7" name="Text Placeholder 6">
            <a:extLst>
              <a:ext uri="{FF2B5EF4-FFF2-40B4-BE49-F238E27FC236}">
                <a16:creationId xmlns:a16="http://schemas.microsoft.com/office/drawing/2014/main" id="{A6ABFA19-3776-3FE7-C24F-4219C3550E95}"/>
              </a:ext>
            </a:extLst>
          </p:cNvPr>
          <p:cNvSpPr>
            <a:spLocks noGrp="1"/>
          </p:cNvSpPr>
          <p:nvPr>
            <p:ph type="body" idx="1"/>
          </p:nvPr>
        </p:nvSpPr>
        <p:spPr>
          <a:xfrm>
            <a:off x="831850" y="5620215"/>
            <a:ext cx="10515600" cy="469435"/>
          </a:xfrm>
        </p:spPr>
        <p:txBody>
          <a:bodyPr>
            <a:normAutofit lnSpcReduction="10000"/>
          </a:bodyPr>
          <a:lstStyle/>
          <a:p>
            <a:r>
              <a:rPr lang="de-DE" dirty="0"/>
              <a:t>Galater 3,25-29</a:t>
            </a:r>
          </a:p>
        </p:txBody>
      </p:sp>
    </p:spTree>
    <p:extLst>
      <p:ext uri="{BB962C8B-B14F-4D97-AF65-F5344CB8AC3E}">
        <p14:creationId xmlns:p14="http://schemas.microsoft.com/office/powerpoint/2010/main" val="186330240"/>
      </p:ext>
    </p:extLst>
  </p:cSld>
  <p:clrMapOvr>
    <a:masterClrMapping/>
  </p:clrMapOvr>
</p:sld>
</file>

<file path=ppt/theme/theme1.xml><?xml version="1.0" encoding="utf-8"?>
<a:theme xmlns:a="http://schemas.openxmlformats.org/drawingml/2006/main" name="Office">
  <a:themeElements>
    <a:clrScheme name="Galaterbrief">
      <a:dk1>
        <a:srgbClr val="323335"/>
      </a:dk1>
      <a:lt1>
        <a:srgbClr val="EAEAEB"/>
      </a:lt1>
      <a:dk2>
        <a:srgbClr val="223859"/>
      </a:dk2>
      <a:lt2>
        <a:srgbClr val="F7F7F7"/>
      </a:lt2>
      <a:accent1>
        <a:srgbClr val="3D5467"/>
      </a:accent1>
      <a:accent2>
        <a:srgbClr val="8AA29E"/>
      </a:accent2>
      <a:accent3>
        <a:srgbClr val="3C1518"/>
      </a:accent3>
      <a:accent4>
        <a:srgbClr val="BE5A38"/>
      </a:accent4>
      <a:accent5>
        <a:srgbClr val="DBAFC1"/>
      </a:accent5>
      <a:accent6>
        <a:srgbClr val="B2BCAA"/>
      </a:accent6>
      <a:hlink>
        <a:srgbClr val="467886"/>
      </a:hlink>
      <a:folHlink>
        <a:srgbClr val="838E83"/>
      </a:folHlink>
    </a:clrScheme>
    <a:fontScheme name="CKB">
      <a:majorFont>
        <a:latin typeface="Nunito"/>
        <a:ea typeface=""/>
        <a:cs typeface=""/>
      </a:majorFont>
      <a:minorFont>
        <a:latin typeface="Nuni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chor="b">
        <a:normAutofit/>
      </a:bodyPr>
      <a:lstStyle>
        <a:defPPr algn="l">
          <a:defRPr sz="2800" dirty="0"/>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1003</Words>
  <Application>Microsoft Macintosh PowerPoint</Application>
  <PresentationFormat>Breitbild</PresentationFormat>
  <Paragraphs>56</Paragraphs>
  <Slides>16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16</vt:i4>
      </vt:variant>
    </vt:vector>
  </HeadingPairs>
  <TitlesOfParts>
    <vt:vector size="21" baseType="lpstr">
      <vt:lpstr>Aptos</vt:lpstr>
      <vt:lpstr>Arial</vt:lpstr>
      <vt:lpstr>Nunito</vt:lpstr>
      <vt:lpstr>Nunito Light</vt:lpstr>
      <vt:lpstr>Office</vt:lpstr>
      <vt:lpstr>Der Sinn des Gesetzes</vt:lpstr>
      <vt:lpstr>15 Liebe Geschwister, lasst mich ein Beispiel gebrauchen, das uns allen vertraut ist. Wenn jemand ein Testament aufgesetzt hat und es rechtskräftig geworden ist, kann keiner mehr es für ungültig erklären oder nachträglich etwas daran ändern. 16 Genauso verhält es sich mit den Zusagen, die Abraham und seiner Nachkommenschaft gemacht wurden. Übrigens sagt Gott nicht: »… und deinen Nachkommen« – als würde es sich um eine große Zahl handeln. Vielmehr ist nur von einem Einzigen die Rede: »deinem Nachkommen«, und dieser Eine ist Christus.</vt:lpstr>
      <vt:lpstr>17 Was ich sagen will, ist folgendes: Gott hat ´mit Abraham` einen rechtskräftigen Bund geschlossen. Wenn dann 430 Jahre später das Gesetz erlassen wird, kann dieses Gesetz den Bund nicht außer Kraft setzen und damit Gottes Zusage aufheben. 18 Genau das wäre nämlich der Fall, wenn der Empfang des Erbes davon abhinge, dass wir das Gesetz befolgen: Dann würden wir es nicht mehr aufgrund von Gottes Zusage erhalten. Das Erbe jedoch, das Gott Abraham in Aussicht stellte, ist ein Geschenk, das sich auf seine Zusage gründet.</vt:lpstr>
      <vt:lpstr>Gnade überdauert Gesetz</vt:lpstr>
      <vt:lpstr>19 Welche Aufgabe hatte dann das Gesetz? Es wurde hinzugefügt, um ans Licht zu bringen, dass wir mit unserem Tun Gottes Gebote übertreten, ´und sollte so lange in Kraft bleiben,` bis jener Nachkomme Abrahams da war, auf den sich Gottes Zusage bezog.  Im Übrigen wurde uns das Gesetz durch Engel mit Hilfe eines Vermittlers überbracht. 20 Ein Vermittler aber ist nicht nötig, wenn nur ein Einziger handelt, doch genau das war der Fall, als Gott, der eine und einzige Gott, Abraham das Erbe versprach. </vt:lpstr>
      <vt:lpstr> 21 Bedeutet das nun, dass das Gesetz im Widerspruch zu Gottes Zusagen steht? Ausgeschlossen! Wenn ein Gesetz erlassen worden wäre, das imstande ist, lebendig zu machen, dann könnte man tatsächlich mit Hilfe dieses Gesetzes vor Gott gerecht dastehen. 22 In Wirklichkeit jedoch hat die Schrift alles miteinander unter die Sünde eingeschlossen, damit die Zusage den Glaubenden aufgrund des Glaubens an Jesus Christus gegeben wird. </vt:lpstr>
      <vt:lpstr> 23 Doch bevor ´die Zeit` des Glaubens begann, wurden wir alle zusammen unter ´der Aufsicht` des Gesetzes in Gewahrsam gehalten; unsere Gefangenschaft sollte erst ein Ende haben, wenn Gott uns den Weg des Glaubens eröffnen würde. 24 Das Gesetz war also unser Aufseher, ´unter dessen strenge Hand Gott uns gestellt hatte,` bis Christus kam; denn es war Gottes Plan, uns auf der Grundlage des Glaubens für gerecht zu erklären. </vt:lpstr>
      <vt:lpstr>Gesetz enthüllt, Glaube erlöst</vt:lpstr>
      <vt:lpstr>25 Und jetzt, wo ´die Zeit` des Glaubens da ist, stehen wir nicht mehr unter ´der Kontrolle` jenes Aufsehers. 26 Ihr alle seid also Söhne und Töchter Gottes, weil ihr an Jesus Christus glaubt und mit ihm verbunden seid. 27 Denn ihr alle, die ihr auf Christus getauft worden seid, habt ein neues Gewand angezogen – Christus selbst. </vt:lpstr>
      <vt:lpstr>28 Hier gibt es keinen Unterschied mehr zwischen Juden und Griechen, zwischen Sklaven und freien Menschen, zwischen Mann und Frau. Denn durch eure Verbindung mit Jesus Christus seid ihr alle zusammen ein neuer Mensch geworden. 29 Wenn ihr aber zu Christus gehört, seid ihr auch Nachkommen Abrahams und seid damit – entsprechend der Zusage, ´die Gott ihm gegeben hat` – Abrahams ´rechtmäßige` Erben. </vt:lpstr>
      <vt:lpstr>Glaube verbindet</vt:lpstr>
      <vt:lpstr>4 1 Allerdings weise ich euch auf Folgendes hin: Solange der Erbe noch unmündig ist, unterscheidet ihn nichts von einem Sklaven, obwohl er doch der ´künftige` Herr des ganzen Besitzes ist. 2 Er ist vielmehr Vormündern unter-stellt, und sein Vermögen wird von Treuhändern ver-waltet bis zu dem Zeitpunkt, den sein Vater festgelegt hat. 3 Genauso war es auch bei uns: Als wir noch un-mündig waren, waren wir den Grundsätzen der Welt unterworfen und waren ihre Sklaven.</vt:lpstr>
      <vt:lpstr> 4 Doch als die Zeit dafür gekommen war, sandte Gott seinen Sohn. Er wurde ´als Mensch` von einer Frau ge-boren und war dem Gesetz unterstellt. 5 Auf diese Wei-se wollte Gott die freikaufen, die dem Gesetz unterstan-den; wir sollten in alle Rechte von Söhnen und Töchtern Gottes eingesetzt werden. 6 Weil ihr nun also seine Söh-ne und Töchter seid, hat Gott den Geist seines Sohnes in eure Herzen gesandt, den Geist, der ´in uns betet und` »Abba, Vater!« ruft. 7 Daran zeigt sich, dass du kein Skla-ve mehr bist, sondern ein Sohn. Wenn du aber ein Sohn bist, bist du auch ein Erbe; Gott selbst hat dich dazu bestimmt.</vt:lpstr>
      <vt:lpstr>Erbe aus Gnade</vt:lpstr>
      <vt:lpstr>Der Sinn des Gesetzes</vt:lpstr>
      <vt:lpstr>Der Sinn des Gesetzes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Lukas Wehmeyer</dc:creator>
  <cp:lastModifiedBy>Pascal Rönsch</cp:lastModifiedBy>
  <cp:revision>2</cp:revision>
  <dcterms:created xsi:type="dcterms:W3CDTF">2025-01-12T12:17:19Z</dcterms:created>
  <dcterms:modified xsi:type="dcterms:W3CDTF">2025-11-08T20:57:54Z</dcterms:modified>
</cp:coreProperties>
</file>