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8" r:id="rId3"/>
    <p:sldId id="270" r:id="rId4"/>
    <p:sldId id="272" r:id="rId5"/>
    <p:sldId id="271" r:id="rId6"/>
    <p:sldId id="273" r:id="rId7"/>
    <p:sldId id="274" r:id="rId8"/>
    <p:sldId id="275" r:id="rId9"/>
    <p:sldId id="277" r:id="rId10"/>
    <p:sldId id="281" r:id="rId11"/>
    <p:sldId id="282" r:id="rId1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BB08"/>
    <a:srgbClr val="710042"/>
    <a:srgbClr val="6D0040"/>
    <a:srgbClr val="1A599E"/>
    <a:srgbClr val="123256"/>
    <a:srgbClr val="164A85"/>
    <a:srgbClr val="154173"/>
    <a:srgbClr val="153D6A"/>
    <a:srgbClr val="143860"/>
    <a:srgbClr val="1544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408" autoAdjust="0"/>
    <p:restoredTop sz="94729"/>
  </p:normalViewPr>
  <p:slideViewPr>
    <p:cSldViewPr snapToGrid="0">
      <p:cViewPr varScale="1">
        <p:scale>
          <a:sx n="112" d="100"/>
          <a:sy n="112" d="100"/>
        </p:scale>
        <p:origin x="928" y="184"/>
      </p:cViewPr>
      <p:guideLst/>
    </p:cSldViewPr>
  </p:slideViewPr>
  <p:notesTextViewPr>
    <p:cViewPr>
      <p:scale>
        <a:sx n="3" d="2"/>
        <a:sy n="3" d="2"/>
      </p:scale>
      <p:origin x="0" y="0"/>
    </p:cViewPr>
  </p:notesTextViewPr>
  <p:notesViewPr>
    <p:cSldViewPr snapToGrid="0" showGuides="1">
      <p:cViewPr varScale="1">
        <p:scale>
          <a:sx n="81" d="100"/>
          <a:sy n="81" d="100"/>
        </p:scale>
        <p:origin x="389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5CDFE1C6-B03C-E0E6-5A93-7267E0B2DB4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1613EBD0-0324-0D32-5A34-AB3B32B8903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1AFAAEB-A53A-48AA-AFEC-3F46893823BF}" type="datetimeFigureOut">
              <a:rPr lang="de-DE" smtClean="0"/>
              <a:t>19.10.25</a:t>
            </a:fld>
            <a:endParaRPr lang="de-DE"/>
          </a:p>
        </p:txBody>
      </p:sp>
      <p:sp>
        <p:nvSpPr>
          <p:cNvPr id="4" name="Fußzeilenplatzhalter 3">
            <a:extLst>
              <a:ext uri="{FF2B5EF4-FFF2-40B4-BE49-F238E27FC236}">
                <a16:creationId xmlns:a16="http://schemas.microsoft.com/office/drawing/2014/main" id="{7B2CD4B1-4832-76B9-36EE-33F12C0BAE3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63618F5C-B7D8-FE6B-382D-A49EAA1F498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E9ABE8C-19DD-45A7-8877-8159D9C9C44C}" type="slidenum">
              <a:rPr lang="de-DE" smtClean="0"/>
              <a:t>‹Nr.›</a:t>
            </a:fld>
            <a:endParaRPr lang="de-DE"/>
          </a:p>
        </p:txBody>
      </p:sp>
    </p:spTree>
    <p:extLst>
      <p:ext uri="{BB962C8B-B14F-4D97-AF65-F5344CB8AC3E}">
        <p14:creationId xmlns:p14="http://schemas.microsoft.com/office/powerpoint/2010/main" val="2607699181"/>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63F175-6487-5249-9467-3CBAE816CE46}" type="datetimeFigureOut">
              <a:rPr lang="de-DE" smtClean="0"/>
              <a:t>19.10.25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B8C9FC-C04B-E146-B420-C4139B71D621}" type="slidenum">
              <a:rPr lang="de-DE" smtClean="0"/>
              <a:t>‹Nr.›</a:t>
            </a:fld>
            <a:endParaRPr lang="de-DE"/>
          </a:p>
        </p:txBody>
      </p:sp>
    </p:spTree>
    <p:extLst>
      <p:ext uri="{BB962C8B-B14F-4D97-AF65-F5344CB8AC3E}">
        <p14:creationId xmlns:p14="http://schemas.microsoft.com/office/powerpoint/2010/main" val="3124260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EDB8C9FC-C04B-E146-B420-C4139B71D621}" type="slidenum">
              <a:rPr lang="de-DE" smtClean="0"/>
              <a:t>1</a:t>
            </a:fld>
            <a:endParaRPr lang="de-DE"/>
          </a:p>
        </p:txBody>
      </p:sp>
    </p:spTree>
    <p:extLst>
      <p:ext uri="{BB962C8B-B14F-4D97-AF65-F5344CB8AC3E}">
        <p14:creationId xmlns:p14="http://schemas.microsoft.com/office/powerpoint/2010/main" val="41045605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EDB8C9FC-C04B-E146-B420-C4139B71D621}" type="slidenum">
              <a:rPr lang="de-DE" smtClean="0"/>
              <a:t>2</a:t>
            </a:fld>
            <a:endParaRPr lang="de-DE"/>
          </a:p>
        </p:txBody>
      </p:sp>
    </p:spTree>
    <p:extLst>
      <p:ext uri="{BB962C8B-B14F-4D97-AF65-F5344CB8AC3E}">
        <p14:creationId xmlns:p14="http://schemas.microsoft.com/office/powerpoint/2010/main" val="17831496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065604-B3EE-91DA-CCB8-97084F99BE4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4E739063-83BE-332F-70A6-655E81193AB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2D0BC19-745F-A693-3921-4CDE453ED005}"/>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23FF0BD7-A963-FFA5-08B9-5DA0DEEDE9B2}"/>
              </a:ext>
            </a:extLst>
          </p:cNvPr>
          <p:cNvSpPr>
            <a:spLocks noGrp="1"/>
          </p:cNvSpPr>
          <p:nvPr>
            <p:ph type="sldNum" sz="quarter" idx="5"/>
          </p:nvPr>
        </p:nvSpPr>
        <p:spPr/>
        <p:txBody>
          <a:bodyPr/>
          <a:lstStyle/>
          <a:p>
            <a:fld id="{EDB8C9FC-C04B-E146-B420-C4139B71D621}" type="slidenum">
              <a:rPr lang="de-DE" smtClean="0"/>
              <a:t>3</a:t>
            </a:fld>
            <a:endParaRPr lang="de-DE"/>
          </a:p>
        </p:txBody>
      </p:sp>
    </p:spTree>
    <p:extLst>
      <p:ext uri="{BB962C8B-B14F-4D97-AF65-F5344CB8AC3E}">
        <p14:creationId xmlns:p14="http://schemas.microsoft.com/office/powerpoint/2010/main" val="36447446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E9F011-78B5-7A9E-3669-29F17D90BD4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C34ADDD-1C37-D1D3-C801-EACE23FB6053}"/>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CAE9331-AFE0-015B-B89C-7EF3D82AAB28}"/>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049438F2-91BD-B2DC-DD70-1109CF2C13AB}"/>
              </a:ext>
            </a:extLst>
          </p:cNvPr>
          <p:cNvSpPr>
            <a:spLocks noGrp="1"/>
          </p:cNvSpPr>
          <p:nvPr>
            <p:ph type="sldNum" sz="quarter" idx="5"/>
          </p:nvPr>
        </p:nvSpPr>
        <p:spPr/>
        <p:txBody>
          <a:bodyPr/>
          <a:lstStyle/>
          <a:p>
            <a:fld id="{EDB8C9FC-C04B-E146-B420-C4139B71D621}" type="slidenum">
              <a:rPr lang="de-DE" smtClean="0"/>
              <a:t>4</a:t>
            </a:fld>
            <a:endParaRPr lang="de-DE"/>
          </a:p>
        </p:txBody>
      </p:sp>
    </p:spTree>
    <p:extLst>
      <p:ext uri="{BB962C8B-B14F-4D97-AF65-F5344CB8AC3E}">
        <p14:creationId xmlns:p14="http://schemas.microsoft.com/office/powerpoint/2010/main" val="10095897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AF2853-E91B-A160-677C-97629075144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B854BD2-8BC4-3101-1AA9-773CD8FF680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749B9BCF-9570-707E-A505-E0A0D132B737}"/>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0E57650A-F032-E029-0CF9-C9ECE331621E}"/>
              </a:ext>
            </a:extLst>
          </p:cNvPr>
          <p:cNvSpPr>
            <a:spLocks noGrp="1"/>
          </p:cNvSpPr>
          <p:nvPr>
            <p:ph type="sldNum" sz="quarter" idx="5"/>
          </p:nvPr>
        </p:nvSpPr>
        <p:spPr/>
        <p:txBody>
          <a:bodyPr/>
          <a:lstStyle/>
          <a:p>
            <a:fld id="{EDB8C9FC-C04B-E146-B420-C4139B71D621}" type="slidenum">
              <a:rPr lang="de-DE" smtClean="0"/>
              <a:t>5</a:t>
            </a:fld>
            <a:endParaRPr lang="de-DE"/>
          </a:p>
        </p:txBody>
      </p:sp>
    </p:spTree>
    <p:extLst>
      <p:ext uri="{BB962C8B-B14F-4D97-AF65-F5344CB8AC3E}">
        <p14:creationId xmlns:p14="http://schemas.microsoft.com/office/powerpoint/2010/main" val="16142421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B7B565-361C-1209-9B6D-1BF165853FF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647F578-B871-519E-D1C3-CD5840DB511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BF49243-36B4-D812-1D89-718877B1F714}"/>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0FA271A3-A822-E8D4-05FB-F266E9761DC4}"/>
              </a:ext>
            </a:extLst>
          </p:cNvPr>
          <p:cNvSpPr>
            <a:spLocks noGrp="1"/>
          </p:cNvSpPr>
          <p:nvPr>
            <p:ph type="sldNum" sz="quarter" idx="5"/>
          </p:nvPr>
        </p:nvSpPr>
        <p:spPr/>
        <p:txBody>
          <a:bodyPr/>
          <a:lstStyle/>
          <a:p>
            <a:fld id="{EDB8C9FC-C04B-E146-B420-C4139B71D621}" type="slidenum">
              <a:rPr lang="de-DE" smtClean="0"/>
              <a:t>6</a:t>
            </a:fld>
            <a:endParaRPr lang="de-DE"/>
          </a:p>
        </p:txBody>
      </p:sp>
    </p:spTree>
    <p:extLst>
      <p:ext uri="{BB962C8B-B14F-4D97-AF65-F5344CB8AC3E}">
        <p14:creationId xmlns:p14="http://schemas.microsoft.com/office/powerpoint/2010/main" val="16114441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739CD6-6D9A-2110-4864-1BF6D2ECC75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34B600E-A81A-DB68-346F-E1E471BFB5E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9FE0131-B35F-AF41-6FB5-EB82920EBF39}"/>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9B51BCEF-B5E3-3CA0-A544-11F4A8E37DB9}"/>
              </a:ext>
            </a:extLst>
          </p:cNvPr>
          <p:cNvSpPr>
            <a:spLocks noGrp="1"/>
          </p:cNvSpPr>
          <p:nvPr>
            <p:ph type="sldNum" sz="quarter" idx="5"/>
          </p:nvPr>
        </p:nvSpPr>
        <p:spPr/>
        <p:txBody>
          <a:bodyPr/>
          <a:lstStyle/>
          <a:p>
            <a:fld id="{EDB8C9FC-C04B-E146-B420-C4139B71D621}" type="slidenum">
              <a:rPr lang="de-DE" smtClean="0"/>
              <a:t>7</a:t>
            </a:fld>
            <a:endParaRPr lang="de-DE"/>
          </a:p>
        </p:txBody>
      </p:sp>
    </p:spTree>
    <p:extLst>
      <p:ext uri="{BB962C8B-B14F-4D97-AF65-F5344CB8AC3E}">
        <p14:creationId xmlns:p14="http://schemas.microsoft.com/office/powerpoint/2010/main" val="27716645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A2E29-14DE-DC7E-5C29-F239235CDF0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7DEFC2A-98E6-FE14-1290-82BA06669C1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2F81350-B783-4AA7-77F5-E0CE8D6C6614}"/>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A337EE5E-38F2-EAD6-1BCD-589A1411256F}"/>
              </a:ext>
            </a:extLst>
          </p:cNvPr>
          <p:cNvSpPr>
            <a:spLocks noGrp="1"/>
          </p:cNvSpPr>
          <p:nvPr>
            <p:ph type="sldNum" sz="quarter" idx="5"/>
          </p:nvPr>
        </p:nvSpPr>
        <p:spPr/>
        <p:txBody>
          <a:bodyPr/>
          <a:lstStyle/>
          <a:p>
            <a:fld id="{EDB8C9FC-C04B-E146-B420-C4139B71D621}" type="slidenum">
              <a:rPr lang="de-DE" smtClean="0"/>
              <a:t>8</a:t>
            </a:fld>
            <a:endParaRPr lang="de-DE"/>
          </a:p>
        </p:txBody>
      </p:sp>
    </p:spTree>
    <p:extLst>
      <p:ext uri="{BB962C8B-B14F-4D97-AF65-F5344CB8AC3E}">
        <p14:creationId xmlns:p14="http://schemas.microsoft.com/office/powerpoint/2010/main" val="37434605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bg>
      <p:bgPr>
        <a:gradFill>
          <a:gsLst>
            <a:gs pos="56000">
              <a:schemeClr val="accent2"/>
            </a:gs>
            <a:gs pos="19000">
              <a:schemeClr val="accent4"/>
            </a:gs>
            <a:gs pos="100000">
              <a:schemeClr val="accent1"/>
            </a:gs>
          </a:gsLst>
          <a:lin ang="189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598FFC-6345-C45C-BC92-8D64C2D147C6}"/>
              </a:ext>
            </a:extLst>
          </p:cNvPr>
          <p:cNvSpPr>
            <a:spLocks noGrp="1"/>
          </p:cNvSpPr>
          <p:nvPr>
            <p:ph type="ctrTitle" hasCustomPrompt="1"/>
          </p:nvPr>
        </p:nvSpPr>
        <p:spPr>
          <a:xfrm>
            <a:off x="1523998" y="2832100"/>
            <a:ext cx="9144000" cy="1193800"/>
          </a:xfrm>
        </p:spPr>
        <p:txBody>
          <a:bodyPr anchor="b">
            <a:normAutofit/>
          </a:bodyPr>
          <a:lstStyle>
            <a:lvl1pPr algn="ctr">
              <a:defRPr sz="8000"/>
            </a:lvl1pPr>
          </a:lstStyle>
          <a:p>
            <a:r>
              <a:rPr lang="de-DE" dirty="0"/>
              <a:t>Predigttitel </a:t>
            </a:r>
          </a:p>
        </p:txBody>
      </p:sp>
      <p:pic>
        <p:nvPicPr>
          <p:cNvPr id="8" name="Grafik 7" descr="Ein Bild, das Text, Logo, Schrift, Grafiken enthält.&#10;&#10;Automatisch generierte Beschreibung">
            <a:extLst>
              <a:ext uri="{FF2B5EF4-FFF2-40B4-BE49-F238E27FC236}">
                <a16:creationId xmlns:a16="http://schemas.microsoft.com/office/drawing/2014/main" id="{D0B0BE3F-2FD2-04D9-64EE-920905100D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0862" y="517324"/>
            <a:ext cx="2076927" cy="1173978"/>
          </a:xfrm>
          <a:prstGeom prst="rect">
            <a:avLst/>
          </a:prstGeom>
        </p:spPr>
      </p:pic>
      <p:sp>
        <p:nvSpPr>
          <p:cNvPr id="10" name="Textfeld 9">
            <a:extLst>
              <a:ext uri="{FF2B5EF4-FFF2-40B4-BE49-F238E27FC236}">
                <a16:creationId xmlns:a16="http://schemas.microsoft.com/office/drawing/2014/main" id="{0751A98A-55A8-FA86-085D-CCE3CB71814C}"/>
              </a:ext>
            </a:extLst>
          </p:cNvPr>
          <p:cNvSpPr txBox="1"/>
          <p:nvPr userDrawn="1"/>
        </p:nvSpPr>
        <p:spPr>
          <a:xfrm>
            <a:off x="1523997" y="5792834"/>
            <a:ext cx="9144000" cy="547842"/>
          </a:xfrm>
          <a:prstGeom prst="rect">
            <a:avLst/>
          </a:prstGeom>
          <a:noFill/>
        </p:spPr>
        <p:txBody>
          <a:bodyPr wrap="square" rtlCol="0">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de-DE" sz="2800" b="0" i="0" u="none" strike="noStrike" kern="1200" cap="none" spc="0" normalizeH="0" baseline="0" noProof="0" dirty="0">
                <a:ln>
                  <a:noFill/>
                </a:ln>
                <a:solidFill>
                  <a:srgbClr val="EAEAEB"/>
                </a:solidFill>
                <a:effectLst/>
                <a:uLnTx/>
                <a:uFillTx/>
                <a:latin typeface="Nunito Light"/>
                <a:ea typeface="+mn-ea"/>
                <a:cs typeface="+mn-cs"/>
              </a:rPr>
              <a:t>Predigtreihe</a:t>
            </a:r>
            <a:r>
              <a:rPr kumimoji="0" lang="de-DE" sz="3200" b="0" i="0" u="none" strike="noStrike" kern="1200" cap="none" spc="0" normalizeH="0" baseline="0" noProof="0" dirty="0">
                <a:ln>
                  <a:noFill/>
                </a:ln>
                <a:solidFill>
                  <a:srgbClr val="EAEAEB"/>
                </a:solidFill>
                <a:effectLst/>
                <a:uLnTx/>
                <a:uFillTx/>
                <a:latin typeface="Nunito Light"/>
                <a:ea typeface="+mn-ea"/>
                <a:cs typeface="+mn-cs"/>
              </a:rPr>
              <a:t>: </a:t>
            </a:r>
            <a:r>
              <a:rPr kumimoji="0" lang="de-DE" sz="2800" b="0" i="0" u="none" strike="noStrike" kern="1200" cap="none" spc="0" normalizeH="0" baseline="0" noProof="0" dirty="0">
                <a:ln>
                  <a:noFill/>
                </a:ln>
                <a:solidFill>
                  <a:srgbClr val="EAEAEB"/>
                </a:solidFill>
                <a:effectLst/>
                <a:uLnTx/>
                <a:uFillTx/>
                <a:latin typeface="Nunito Light"/>
                <a:ea typeface="+mn-ea"/>
                <a:cs typeface="+mn-cs"/>
              </a:rPr>
              <a:t>Galaterbrief</a:t>
            </a:r>
            <a:endParaRPr kumimoji="0" lang="de-DE" sz="3200" b="0" i="0" u="none" strike="noStrike" kern="1200" cap="none" spc="0" normalizeH="0" baseline="0" noProof="0" dirty="0">
              <a:ln>
                <a:noFill/>
              </a:ln>
              <a:solidFill>
                <a:srgbClr val="EAEAEB"/>
              </a:solidFill>
              <a:effectLst/>
              <a:uLnTx/>
              <a:uFillTx/>
              <a:latin typeface="Nunito Light"/>
              <a:ea typeface="+mn-ea"/>
              <a:cs typeface="+mn-cs"/>
            </a:endParaRPr>
          </a:p>
        </p:txBody>
      </p:sp>
      <p:sp>
        <p:nvSpPr>
          <p:cNvPr id="11" name="Text Placeholder 10">
            <a:extLst>
              <a:ext uri="{FF2B5EF4-FFF2-40B4-BE49-F238E27FC236}">
                <a16:creationId xmlns:a16="http://schemas.microsoft.com/office/drawing/2014/main" id="{41D996F6-93D0-6A0D-310C-CB936A2EB3D5}"/>
              </a:ext>
            </a:extLst>
          </p:cNvPr>
          <p:cNvSpPr>
            <a:spLocks noGrp="1"/>
          </p:cNvSpPr>
          <p:nvPr>
            <p:ph type="body" sz="quarter" idx="10" hasCustomPrompt="1"/>
          </p:nvPr>
        </p:nvSpPr>
        <p:spPr>
          <a:xfrm>
            <a:off x="3436935" y="4225495"/>
            <a:ext cx="5318125" cy="808038"/>
          </a:xfrm>
        </p:spPr>
        <p:txBody>
          <a:bodyPr/>
          <a:lstStyle>
            <a:lvl1pPr marL="0" indent="0" algn="ctr">
              <a:buNone/>
              <a:defRPr/>
            </a:lvl1pPr>
          </a:lstStyle>
          <a:p>
            <a:pPr lvl="0"/>
            <a:r>
              <a:rPr lang="en-GB" dirty="0" err="1"/>
              <a:t>Predigttext</a:t>
            </a:r>
            <a:endParaRPr lang="de-DE" dirty="0"/>
          </a:p>
        </p:txBody>
      </p:sp>
    </p:spTree>
    <p:extLst>
      <p:ext uri="{BB962C8B-B14F-4D97-AF65-F5344CB8AC3E}">
        <p14:creationId xmlns:p14="http://schemas.microsoft.com/office/powerpoint/2010/main" val="3413172566"/>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347" userDrawn="1">
          <p15:clr>
            <a:srgbClr val="FBAE40"/>
          </p15:clr>
        </p15:guide>
        <p15:guide id="4" orient="horz" pos="323"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02B41F-0170-3D66-A79E-06CC24296733}"/>
              </a:ext>
            </a:extLst>
          </p:cNvPr>
          <p:cNvSpPr>
            <a:spLocks noGrp="1"/>
          </p:cNvSpPr>
          <p:nvPr>
            <p:ph type="title"/>
          </p:nvPr>
        </p:nvSpPr>
        <p:spPr/>
        <p:txBody>
          <a:bodyPr/>
          <a:lstStyle/>
          <a:p>
            <a:r>
              <a:rPr lang="de-DE" dirty="0"/>
              <a:t>Mastertitelformat bearbeiten</a:t>
            </a:r>
          </a:p>
        </p:txBody>
      </p:sp>
      <p:sp>
        <p:nvSpPr>
          <p:cNvPr id="3" name="Inhaltsplatzhalter 2">
            <a:extLst>
              <a:ext uri="{FF2B5EF4-FFF2-40B4-BE49-F238E27FC236}">
                <a16:creationId xmlns:a16="http://schemas.microsoft.com/office/drawing/2014/main" id="{5E8594A9-FE57-3F6D-9C87-36270E0B58FE}"/>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4C012EF-1E82-1F24-2454-3464E38515E7}"/>
              </a:ext>
            </a:extLst>
          </p:cNvPr>
          <p:cNvSpPr>
            <a:spLocks noGrp="1"/>
          </p:cNvSpPr>
          <p:nvPr>
            <p:ph type="dt" sz="half" idx="10"/>
          </p:nvPr>
        </p:nvSpPr>
        <p:spPr/>
        <p:txBody>
          <a:bodyPr/>
          <a:lstStyle/>
          <a:p>
            <a:fld id="{5FD182E9-F17B-4029-BD9A-B531227EEEB2}" type="datetimeFigureOut">
              <a:rPr lang="de-DE" smtClean="0"/>
              <a:t>19.10.25</a:t>
            </a:fld>
            <a:endParaRPr lang="de-DE"/>
          </a:p>
        </p:txBody>
      </p:sp>
      <p:sp>
        <p:nvSpPr>
          <p:cNvPr id="5" name="Fußzeilenplatzhalter 4">
            <a:extLst>
              <a:ext uri="{FF2B5EF4-FFF2-40B4-BE49-F238E27FC236}">
                <a16:creationId xmlns:a16="http://schemas.microsoft.com/office/drawing/2014/main" id="{A3C1BC87-324B-7639-40C6-6035055E211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99EA13B-44E7-3F7A-C649-CADFCB7526E9}"/>
              </a:ext>
            </a:extLst>
          </p:cNvPr>
          <p:cNvSpPr>
            <a:spLocks noGrp="1"/>
          </p:cNvSpPr>
          <p:nvPr>
            <p:ph type="sldNum" sz="quarter" idx="12"/>
          </p:nvPr>
        </p:nvSpPr>
        <p:spPr/>
        <p:txBody>
          <a:bodyPr/>
          <a:lstStyle/>
          <a:p>
            <a:fld id="{1D019D31-68E3-4FD4-AEBE-6FEEAAC621C2}" type="slidenum">
              <a:rPr lang="de-DE" smtClean="0"/>
              <a:t>‹Nr.›</a:t>
            </a:fld>
            <a:endParaRPr lang="de-DE"/>
          </a:p>
        </p:txBody>
      </p:sp>
    </p:spTree>
    <p:extLst>
      <p:ext uri="{BB962C8B-B14F-4D97-AF65-F5344CB8AC3E}">
        <p14:creationId xmlns:p14="http://schemas.microsoft.com/office/powerpoint/2010/main" val="3333230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ibelausschnit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04C2F6-D101-F2E3-327A-81D10D2982A0}"/>
              </a:ext>
            </a:extLst>
          </p:cNvPr>
          <p:cNvSpPr>
            <a:spLocks noGrp="1"/>
          </p:cNvSpPr>
          <p:nvPr>
            <p:ph type="title" hasCustomPrompt="1"/>
          </p:nvPr>
        </p:nvSpPr>
        <p:spPr>
          <a:xfrm>
            <a:off x="831850" y="1709738"/>
            <a:ext cx="10515600" cy="2852737"/>
          </a:xfrm>
        </p:spPr>
        <p:txBody>
          <a:bodyPr anchor="b">
            <a:normAutofit/>
          </a:bodyPr>
          <a:lstStyle>
            <a:lvl1pPr>
              <a:defRPr sz="3600"/>
            </a:lvl1pPr>
          </a:lstStyle>
          <a:p>
            <a:r>
              <a:rPr lang="de-DE" dirty="0"/>
              <a:t>Bibelausschnitt bearbeiten</a:t>
            </a:r>
          </a:p>
        </p:txBody>
      </p:sp>
      <p:sp>
        <p:nvSpPr>
          <p:cNvPr id="3" name="Textplatzhalter 2">
            <a:extLst>
              <a:ext uri="{FF2B5EF4-FFF2-40B4-BE49-F238E27FC236}">
                <a16:creationId xmlns:a16="http://schemas.microsoft.com/office/drawing/2014/main" id="{90436710-0AA2-1B36-4298-25CB14B073FA}"/>
              </a:ext>
            </a:extLst>
          </p:cNvPr>
          <p:cNvSpPr>
            <a:spLocks noGrp="1"/>
          </p:cNvSpPr>
          <p:nvPr>
            <p:ph type="body" idx="1" hasCustomPrompt="1"/>
          </p:nvPr>
        </p:nvSpPr>
        <p:spPr>
          <a:xfrm>
            <a:off x="831850" y="4589463"/>
            <a:ext cx="10515600" cy="1500187"/>
          </a:xfrm>
        </p:spPr>
        <p:txBody>
          <a:bodyPr/>
          <a:lstStyle>
            <a:lvl1pPr marL="0" indent="0" algn="r">
              <a:buNone/>
              <a:defRPr sz="2800" i="1">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dirty="0"/>
              <a:t>Quelle bearbeiten</a:t>
            </a:r>
          </a:p>
        </p:txBody>
      </p:sp>
      <p:sp>
        <p:nvSpPr>
          <p:cNvPr id="4" name="Datumsplatzhalter 3">
            <a:extLst>
              <a:ext uri="{FF2B5EF4-FFF2-40B4-BE49-F238E27FC236}">
                <a16:creationId xmlns:a16="http://schemas.microsoft.com/office/drawing/2014/main" id="{277391BE-8F53-0F36-28F3-A5919DD5912F}"/>
              </a:ext>
            </a:extLst>
          </p:cNvPr>
          <p:cNvSpPr>
            <a:spLocks noGrp="1"/>
          </p:cNvSpPr>
          <p:nvPr>
            <p:ph type="dt" sz="half" idx="10"/>
          </p:nvPr>
        </p:nvSpPr>
        <p:spPr/>
        <p:txBody>
          <a:bodyPr/>
          <a:lstStyle/>
          <a:p>
            <a:fld id="{5FD182E9-F17B-4029-BD9A-B531227EEEB2}" type="datetimeFigureOut">
              <a:rPr lang="de-DE" smtClean="0"/>
              <a:t>19.10.25</a:t>
            </a:fld>
            <a:endParaRPr lang="de-DE"/>
          </a:p>
        </p:txBody>
      </p:sp>
      <p:sp>
        <p:nvSpPr>
          <p:cNvPr id="5" name="Fußzeilenplatzhalter 4">
            <a:extLst>
              <a:ext uri="{FF2B5EF4-FFF2-40B4-BE49-F238E27FC236}">
                <a16:creationId xmlns:a16="http://schemas.microsoft.com/office/drawing/2014/main" id="{B7512F23-E774-B98F-BFE4-BCCC347206D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CDC6EB3-8DC5-6206-0023-BDABAD37BC2C}"/>
              </a:ext>
            </a:extLst>
          </p:cNvPr>
          <p:cNvSpPr>
            <a:spLocks noGrp="1"/>
          </p:cNvSpPr>
          <p:nvPr>
            <p:ph type="sldNum" sz="quarter" idx="12"/>
          </p:nvPr>
        </p:nvSpPr>
        <p:spPr/>
        <p:txBody>
          <a:bodyPr/>
          <a:lstStyle/>
          <a:p>
            <a:fld id="{1D019D31-68E3-4FD4-AEBE-6FEEAAC621C2}" type="slidenum">
              <a:rPr lang="de-DE" smtClean="0"/>
              <a:t>‹Nr.›</a:t>
            </a:fld>
            <a:endParaRPr lang="de-DE"/>
          </a:p>
        </p:txBody>
      </p:sp>
    </p:spTree>
    <p:extLst>
      <p:ext uri="{BB962C8B-B14F-4D97-AF65-F5344CB8AC3E}">
        <p14:creationId xmlns:p14="http://schemas.microsoft.com/office/powerpoint/2010/main" val="445097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414B20-5545-0E71-2FF8-5A495E512E3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577F0A4C-784A-6C3D-EEDE-77272022412A}"/>
              </a:ext>
            </a:extLst>
          </p:cNvPr>
          <p:cNvSpPr>
            <a:spLocks noGrp="1"/>
          </p:cNvSpPr>
          <p:nvPr>
            <p:ph sz="half" idx="1"/>
          </p:nvPr>
        </p:nvSpPr>
        <p:spPr>
          <a:xfrm>
            <a:off x="1017588" y="1810542"/>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C6C4542D-CAD9-C117-3497-B82A5AFB7A67}"/>
              </a:ext>
            </a:extLst>
          </p:cNvPr>
          <p:cNvSpPr>
            <a:spLocks noGrp="1"/>
          </p:cNvSpPr>
          <p:nvPr>
            <p:ph sz="half" idx="2"/>
          </p:nvPr>
        </p:nvSpPr>
        <p:spPr>
          <a:xfrm>
            <a:off x="6351588" y="1810542"/>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3E3E3B27-EB66-80CB-FFE4-8728BD746B57}"/>
              </a:ext>
            </a:extLst>
          </p:cNvPr>
          <p:cNvSpPr>
            <a:spLocks noGrp="1"/>
          </p:cNvSpPr>
          <p:nvPr>
            <p:ph type="dt" sz="half" idx="10"/>
          </p:nvPr>
        </p:nvSpPr>
        <p:spPr/>
        <p:txBody>
          <a:bodyPr/>
          <a:lstStyle/>
          <a:p>
            <a:fld id="{5FD182E9-F17B-4029-BD9A-B531227EEEB2}" type="datetimeFigureOut">
              <a:rPr lang="de-DE" smtClean="0"/>
              <a:t>19.10.25</a:t>
            </a:fld>
            <a:endParaRPr lang="de-DE"/>
          </a:p>
        </p:txBody>
      </p:sp>
      <p:sp>
        <p:nvSpPr>
          <p:cNvPr id="6" name="Fußzeilenplatzhalter 5">
            <a:extLst>
              <a:ext uri="{FF2B5EF4-FFF2-40B4-BE49-F238E27FC236}">
                <a16:creationId xmlns:a16="http://schemas.microsoft.com/office/drawing/2014/main" id="{552F7273-B754-EE85-BC9E-CDCD3AE4D99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3444EC75-5831-90B7-BC0B-42DE0BEC592A}"/>
              </a:ext>
            </a:extLst>
          </p:cNvPr>
          <p:cNvSpPr>
            <a:spLocks noGrp="1"/>
          </p:cNvSpPr>
          <p:nvPr>
            <p:ph type="sldNum" sz="quarter" idx="12"/>
          </p:nvPr>
        </p:nvSpPr>
        <p:spPr/>
        <p:txBody>
          <a:bodyPr/>
          <a:lstStyle/>
          <a:p>
            <a:fld id="{1D019D31-68E3-4FD4-AEBE-6FEEAAC621C2}" type="slidenum">
              <a:rPr lang="de-DE" smtClean="0"/>
              <a:t>‹Nr.›</a:t>
            </a:fld>
            <a:endParaRPr lang="de-DE"/>
          </a:p>
        </p:txBody>
      </p:sp>
    </p:spTree>
    <p:extLst>
      <p:ext uri="{BB962C8B-B14F-4D97-AF65-F5344CB8AC3E}">
        <p14:creationId xmlns:p14="http://schemas.microsoft.com/office/powerpoint/2010/main" val="104351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505897-8558-8423-9611-97A3A563D61B}"/>
              </a:ext>
            </a:extLst>
          </p:cNvPr>
          <p:cNvSpPr>
            <a:spLocks noGrp="1"/>
          </p:cNvSpPr>
          <p:nvPr>
            <p:ph type="title"/>
          </p:nvPr>
        </p:nvSpPr>
        <p:spPr>
          <a:xfrm>
            <a:off x="1017588" y="296863"/>
            <a:ext cx="10515600" cy="1325563"/>
          </a:xfrm>
        </p:spPr>
        <p:txBody>
          <a:bodyPr/>
          <a:lstStyle/>
          <a:p>
            <a:r>
              <a:rPr lang="de-DE" dirty="0"/>
              <a:t>Mastertitelformat bearbeiten</a:t>
            </a:r>
          </a:p>
        </p:txBody>
      </p:sp>
      <p:sp>
        <p:nvSpPr>
          <p:cNvPr id="3" name="Textplatzhalter 2">
            <a:extLst>
              <a:ext uri="{FF2B5EF4-FFF2-40B4-BE49-F238E27FC236}">
                <a16:creationId xmlns:a16="http://schemas.microsoft.com/office/drawing/2014/main" id="{22D83D92-5F99-542C-9FB2-D50D3323F30D}"/>
              </a:ext>
            </a:extLst>
          </p:cNvPr>
          <p:cNvSpPr>
            <a:spLocks noGrp="1"/>
          </p:cNvSpPr>
          <p:nvPr>
            <p:ph type="body" idx="1"/>
          </p:nvPr>
        </p:nvSpPr>
        <p:spPr>
          <a:xfrm>
            <a:off x="1017588" y="161290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ADE274BE-0F9C-B906-02E0-40DBCF358BDA}"/>
              </a:ext>
            </a:extLst>
          </p:cNvPr>
          <p:cNvSpPr>
            <a:spLocks noGrp="1"/>
          </p:cNvSpPr>
          <p:nvPr>
            <p:ph sz="half" idx="2"/>
          </p:nvPr>
        </p:nvSpPr>
        <p:spPr>
          <a:xfrm>
            <a:off x="1017588" y="2436813"/>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EF47B2E8-36E5-1798-0D86-E84FF4ADD61D}"/>
              </a:ext>
            </a:extLst>
          </p:cNvPr>
          <p:cNvSpPr>
            <a:spLocks noGrp="1"/>
          </p:cNvSpPr>
          <p:nvPr>
            <p:ph type="body" sz="quarter" idx="3"/>
          </p:nvPr>
        </p:nvSpPr>
        <p:spPr>
          <a:xfrm>
            <a:off x="6350000" y="161290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7CF0CB78-99D9-216B-1668-C177B3420D1A}"/>
              </a:ext>
            </a:extLst>
          </p:cNvPr>
          <p:cNvSpPr>
            <a:spLocks noGrp="1"/>
          </p:cNvSpPr>
          <p:nvPr>
            <p:ph sz="quarter" idx="4"/>
          </p:nvPr>
        </p:nvSpPr>
        <p:spPr>
          <a:xfrm>
            <a:off x="6350000" y="2436813"/>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3D212247-7178-F886-F164-1960FB91A91E}"/>
              </a:ext>
            </a:extLst>
          </p:cNvPr>
          <p:cNvSpPr>
            <a:spLocks noGrp="1"/>
          </p:cNvSpPr>
          <p:nvPr>
            <p:ph type="dt" sz="half" idx="10"/>
          </p:nvPr>
        </p:nvSpPr>
        <p:spPr/>
        <p:txBody>
          <a:bodyPr/>
          <a:lstStyle/>
          <a:p>
            <a:fld id="{5FD182E9-F17B-4029-BD9A-B531227EEEB2}" type="datetimeFigureOut">
              <a:rPr lang="de-DE" smtClean="0"/>
              <a:t>19.10.25</a:t>
            </a:fld>
            <a:endParaRPr lang="de-DE"/>
          </a:p>
        </p:txBody>
      </p:sp>
      <p:sp>
        <p:nvSpPr>
          <p:cNvPr id="8" name="Fußzeilenplatzhalter 7">
            <a:extLst>
              <a:ext uri="{FF2B5EF4-FFF2-40B4-BE49-F238E27FC236}">
                <a16:creationId xmlns:a16="http://schemas.microsoft.com/office/drawing/2014/main" id="{8935C030-FED9-D5F0-DC39-070A986197AB}"/>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8D5B9121-0E5E-9681-81E3-D872B011BFCD}"/>
              </a:ext>
            </a:extLst>
          </p:cNvPr>
          <p:cNvSpPr>
            <a:spLocks noGrp="1"/>
          </p:cNvSpPr>
          <p:nvPr>
            <p:ph type="sldNum" sz="quarter" idx="12"/>
          </p:nvPr>
        </p:nvSpPr>
        <p:spPr/>
        <p:txBody>
          <a:bodyPr/>
          <a:lstStyle/>
          <a:p>
            <a:fld id="{1D019D31-68E3-4FD4-AEBE-6FEEAAC621C2}" type="slidenum">
              <a:rPr lang="de-DE" smtClean="0"/>
              <a:t>‹Nr.›</a:t>
            </a:fld>
            <a:endParaRPr lang="de-DE"/>
          </a:p>
        </p:txBody>
      </p:sp>
    </p:spTree>
    <p:extLst>
      <p:ext uri="{BB962C8B-B14F-4D97-AF65-F5344CB8AC3E}">
        <p14:creationId xmlns:p14="http://schemas.microsoft.com/office/powerpoint/2010/main" val="3850962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3C2053-EC25-BE4B-F9AE-02755BB94399}"/>
              </a:ext>
            </a:extLst>
          </p:cNvPr>
          <p:cNvSpPr>
            <a:spLocks noGrp="1"/>
          </p:cNvSpPr>
          <p:nvPr>
            <p:ph type="title"/>
          </p:nvPr>
        </p:nvSpPr>
        <p:spPr>
          <a:xfrm>
            <a:off x="1017588" y="296863"/>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A2C430AB-E7DE-8C37-67AE-2321776094D7}"/>
              </a:ext>
            </a:extLst>
          </p:cNvPr>
          <p:cNvSpPr>
            <a:spLocks noGrp="1"/>
          </p:cNvSpPr>
          <p:nvPr>
            <p:ph idx="1"/>
          </p:nvPr>
        </p:nvSpPr>
        <p:spPr>
          <a:xfrm>
            <a:off x="5360988" y="827088"/>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C6A4C92-9CAF-E2D5-0B00-4DB0C3EC6608}"/>
              </a:ext>
            </a:extLst>
          </p:cNvPr>
          <p:cNvSpPr>
            <a:spLocks noGrp="1"/>
          </p:cNvSpPr>
          <p:nvPr>
            <p:ph type="body" sz="half" idx="2"/>
          </p:nvPr>
        </p:nvSpPr>
        <p:spPr>
          <a:xfrm>
            <a:off x="1017588" y="1897063"/>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A12EC37-7899-E1DF-91DD-0DF31C0FD75A}"/>
              </a:ext>
            </a:extLst>
          </p:cNvPr>
          <p:cNvSpPr>
            <a:spLocks noGrp="1"/>
          </p:cNvSpPr>
          <p:nvPr>
            <p:ph type="dt" sz="half" idx="10"/>
          </p:nvPr>
        </p:nvSpPr>
        <p:spPr/>
        <p:txBody>
          <a:bodyPr/>
          <a:lstStyle/>
          <a:p>
            <a:fld id="{5FD182E9-F17B-4029-BD9A-B531227EEEB2}" type="datetimeFigureOut">
              <a:rPr lang="de-DE" smtClean="0"/>
              <a:t>19.10.25</a:t>
            </a:fld>
            <a:endParaRPr lang="de-DE"/>
          </a:p>
        </p:txBody>
      </p:sp>
      <p:sp>
        <p:nvSpPr>
          <p:cNvPr id="6" name="Fußzeilenplatzhalter 5">
            <a:extLst>
              <a:ext uri="{FF2B5EF4-FFF2-40B4-BE49-F238E27FC236}">
                <a16:creationId xmlns:a16="http://schemas.microsoft.com/office/drawing/2014/main" id="{C69DB424-D9C5-6E5C-0B4D-C5CE14EF57A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4627FCD-C878-8A4D-2A66-2FCA7925CB99}"/>
              </a:ext>
            </a:extLst>
          </p:cNvPr>
          <p:cNvSpPr>
            <a:spLocks noGrp="1"/>
          </p:cNvSpPr>
          <p:nvPr>
            <p:ph type="sldNum" sz="quarter" idx="12"/>
          </p:nvPr>
        </p:nvSpPr>
        <p:spPr/>
        <p:txBody>
          <a:bodyPr/>
          <a:lstStyle/>
          <a:p>
            <a:fld id="{1D019D31-68E3-4FD4-AEBE-6FEEAAC621C2}" type="slidenum">
              <a:rPr lang="de-DE" smtClean="0"/>
              <a:t>‹Nr.›</a:t>
            </a:fld>
            <a:endParaRPr lang="de-DE"/>
          </a:p>
        </p:txBody>
      </p:sp>
    </p:spTree>
    <p:extLst>
      <p:ext uri="{BB962C8B-B14F-4D97-AF65-F5344CB8AC3E}">
        <p14:creationId xmlns:p14="http://schemas.microsoft.com/office/powerpoint/2010/main" val="1367920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3DED1B-DA24-A480-420C-3004C5F00F93}"/>
              </a:ext>
            </a:extLst>
          </p:cNvPr>
          <p:cNvSpPr>
            <a:spLocks noGrp="1"/>
          </p:cNvSpPr>
          <p:nvPr>
            <p:ph type="title"/>
          </p:nvPr>
        </p:nvSpPr>
        <p:spPr>
          <a:xfrm>
            <a:off x="1017588" y="296863"/>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A41CA63F-E857-EEFC-1FA7-CA5BC1DA4652}"/>
              </a:ext>
            </a:extLst>
          </p:cNvPr>
          <p:cNvSpPr>
            <a:spLocks noGrp="1"/>
          </p:cNvSpPr>
          <p:nvPr>
            <p:ph type="pic" idx="1"/>
          </p:nvPr>
        </p:nvSpPr>
        <p:spPr>
          <a:xfrm>
            <a:off x="5360988" y="827088"/>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16094C38-53DD-8C2E-5D62-10DF0216CEA8}"/>
              </a:ext>
            </a:extLst>
          </p:cNvPr>
          <p:cNvSpPr>
            <a:spLocks noGrp="1"/>
          </p:cNvSpPr>
          <p:nvPr>
            <p:ph type="body" sz="half" idx="2"/>
          </p:nvPr>
        </p:nvSpPr>
        <p:spPr>
          <a:xfrm>
            <a:off x="1017588" y="1897063"/>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675600E-35C4-86BE-360F-7FDAC9678F0D}"/>
              </a:ext>
            </a:extLst>
          </p:cNvPr>
          <p:cNvSpPr>
            <a:spLocks noGrp="1"/>
          </p:cNvSpPr>
          <p:nvPr>
            <p:ph type="dt" sz="half" idx="10"/>
          </p:nvPr>
        </p:nvSpPr>
        <p:spPr/>
        <p:txBody>
          <a:bodyPr/>
          <a:lstStyle/>
          <a:p>
            <a:fld id="{5FD182E9-F17B-4029-BD9A-B531227EEEB2}" type="datetimeFigureOut">
              <a:rPr lang="de-DE" smtClean="0"/>
              <a:t>19.10.25</a:t>
            </a:fld>
            <a:endParaRPr lang="de-DE"/>
          </a:p>
        </p:txBody>
      </p:sp>
      <p:sp>
        <p:nvSpPr>
          <p:cNvPr id="6" name="Fußzeilenplatzhalter 5">
            <a:extLst>
              <a:ext uri="{FF2B5EF4-FFF2-40B4-BE49-F238E27FC236}">
                <a16:creationId xmlns:a16="http://schemas.microsoft.com/office/drawing/2014/main" id="{40E7DB0B-F5DF-1566-A9F6-498903423FA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525DE8D-ECA9-32B0-33F7-A9A21E894CD7}"/>
              </a:ext>
            </a:extLst>
          </p:cNvPr>
          <p:cNvSpPr>
            <a:spLocks noGrp="1"/>
          </p:cNvSpPr>
          <p:nvPr>
            <p:ph type="sldNum" sz="quarter" idx="12"/>
          </p:nvPr>
        </p:nvSpPr>
        <p:spPr/>
        <p:txBody>
          <a:bodyPr/>
          <a:lstStyle/>
          <a:p>
            <a:fld id="{1D019D31-68E3-4FD4-AEBE-6FEEAAC621C2}" type="slidenum">
              <a:rPr lang="de-DE" smtClean="0"/>
              <a:t>‹Nr.›</a:t>
            </a:fld>
            <a:endParaRPr lang="de-DE"/>
          </a:p>
        </p:txBody>
      </p:sp>
    </p:spTree>
    <p:extLst>
      <p:ext uri="{BB962C8B-B14F-4D97-AF65-F5344CB8AC3E}">
        <p14:creationId xmlns:p14="http://schemas.microsoft.com/office/powerpoint/2010/main" val="2532443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5" name="Grafik 14" descr="Ein Bild, das Design enthält.&#10;&#10;Automatisch generierte Beschreibung mit mittlerer Zuverlässigkeit">
            <a:extLst>
              <a:ext uri="{FF2B5EF4-FFF2-40B4-BE49-F238E27FC236}">
                <a16:creationId xmlns:a16="http://schemas.microsoft.com/office/drawing/2014/main" id="{4B8C5A9E-22F6-71A3-1EC9-53B9CDF41026}"/>
              </a:ext>
            </a:extLst>
          </p:cNvPr>
          <p:cNvPicPr>
            <a:picLocks noChangeAspect="1"/>
          </p:cNvPicPr>
          <p:nvPr userDrawn="1"/>
        </p:nvPicPr>
        <p:blipFill>
          <a:blip r:embed="rId9">
            <a:alphaModFix/>
            <a:extLst>
              <a:ext uri="{28A0092B-C50C-407E-A947-70E740481C1C}">
                <a14:useLocalDpi xmlns:a14="http://schemas.microsoft.com/office/drawing/2010/main" val="0"/>
              </a:ext>
            </a:extLst>
          </a:blip>
          <a:srcRect l="-2977" r="-1"/>
          <a:stretch/>
        </p:blipFill>
        <p:spPr>
          <a:xfrm>
            <a:off x="6753226" y="0"/>
            <a:ext cx="5438774" cy="6858000"/>
          </a:xfrm>
          <a:prstGeom prst="rect">
            <a:avLst/>
          </a:prstGeom>
        </p:spPr>
      </p:pic>
      <p:sp>
        <p:nvSpPr>
          <p:cNvPr id="17" name="Rechteck 16">
            <a:extLst>
              <a:ext uri="{FF2B5EF4-FFF2-40B4-BE49-F238E27FC236}">
                <a16:creationId xmlns:a16="http://schemas.microsoft.com/office/drawing/2014/main" id="{ADE49626-74A6-A779-13CD-50D017443A0E}"/>
              </a:ext>
            </a:extLst>
          </p:cNvPr>
          <p:cNvSpPr/>
          <p:nvPr userDrawn="1"/>
        </p:nvSpPr>
        <p:spPr>
          <a:xfrm>
            <a:off x="180002" y="-1"/>
            <a:ext cx="12011998" cy="6858001"/>
          </a:xfrm>
          <a:prstGeom prst="rect">
            <a:avLst/>
          </a:prstGeom>
          <a:gradFill flip="none" rotWithShape="1">
            <a:gsLst>
              <a:gs pos="56000">
                <a:schemeClr val="accent2">
                  <a:lumMod val="40000"/>
                  <a:lumOff val="60000"/>
                  <a:alpha val="85000"/>
                </a:schemeClr>
              </a:gs>
              <a:gs pos="53000">
                <a:schemeClr val="accent2">
                  <a:lumMod val="40000"/>
                  <a:lumOff val="60000"/>
                  <a:alpha val="52000"/>
                </a:schemeClr>
              </a:gs>
              <a:gs pos="78000">
                <a:schemeClr val="accent2">
                  <a:lumMod val="40000"/>
                  <a:lumOff val="60000"/>
                  <a:alpha val="29000"/>
                </a:schemeClr>
              </a:gs>
              <a:gs pos="100000">
                <a:schemeClr val="accent2">
                  <a:lumMod val="40000"/>
                  <a:lumOff val="60000"/>
                  <a:alpha val="61000"/>
                </a:schemeClr>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 name="Titelplatzhalter 1">
            <a:extLst>
              <a:ext uri="{FF2B5EF4-FFF2-40B4-BE49-F238E27FC236}">
                <a16:creationId xmlns:a16="http://schemas.microsoft.com/office/drawing/2014/main" id="{07C88E03-8DC3-74D9-65C6-95815877D236}"/>
              </a:ext>
            </a:extLst>
          </p:cNvPr>
          <p:cNvSpPr>
            <a:spLocks noGrp="1"/>
          </p:cNvSpPr>
          <p:nvPr>
            <p:ph type="title"/>
          </p:nvPr>
        </p:nvSpPr>
        <p:spPr>
          <a:xfrm>
            <a:off x="1017588" y="296863"/>
            <a:ext cx="10515600" cy="1325563"/>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lang="de-DE" dirty="0"/>
              <a:t>Mastertitelformat bearbeiten</a:t>
            </a:r>
          </a:p>
        </p:txBody>
      </p:sp>
      <p:sp>
        <p:nvSpPr>
          <p:cNvPr id="3" name="Textplatzhalter 2">
            <a:extLst>
              <a:ext uri="{FF2B5EF4-FFF2-40B4-BE49-F238E27FC236}">
                <a16:creationId xmlns:a16="http://schemas.microsoft.com/office/drawing/2014/main" id="{49741121-1865-F17B-18F5-8077A19EEE65}"/>
              </a:ext>
            </a:extLst>
          </p:cNvPr>
          <p:cNvSpPr>
            <a:spLocks noGrp="1"/>
          </p:cNvSpPr>
          <p:nvPr>
            <p:ph type="body" idx="1"/>
          </p:nvPr>
        </p:nvSpPr>
        <p:spPr>
          <a:xfrm>
            <a:off x="1017588" y="1810541"/>
            <a:ext cx="10515600" cy="4351338"/>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7FC17DC2-9D4C-3C64-7E7E-EE996C3EE43F}"/>
              </a:ext>
            </a:extLst>
          </p:cNvPr>
          <p:cNvSpPr>
            <a:spLocks noGrp="1"/>
          </p:cNvSpPr>
          <p:nvPr>
            <p:ph type="dt" sz="half" idx="2"/>
          </p:nvPr>
        </p:nvSpPr>
        <p:spPr>
          <a:xfrm>
            <a:off x="1017588" y="6349996"/>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FD182E9-F17B-4029-BD9A-B531227EEEB2}" type="datetimeFigureOut">
              <a:rPr lang="de-DE" smtClean="0"/>
              <a:t>19.10.25</a:t>
            </a:fld>
            <a:endParaRPr lang="de-DE"/>
          </a:p>
        </p:txBody>
      </p:sp>
      <p:sp>
        <p:nvSpPr>
          <p:cNvPr id="5" name="Fußzeilenplatzhalter 4">
            <a:extLst>
              <a:ext uri="{FF2B5EF4-FFF2-40B4-BE49-F238E27FC236}">
                <a16:creationId xmlns:a16="http://schemas.microsoft.com/office/drawing/2014/main" id="{75258FE0-1323-FD80-5353-AFFE36687204}"/>
              </a:ext>
            </a:extLst>
          </p:cNvPr>
          <p:cNvSpPr>
            <a:spLocks noGrp="1"/>
          </p:cNvSpPr>
          <p:nvPr>
            <p:ph type="ftr" sz="quarter" idx="3"/>
          </p:nvPr>
        </p:nvSpPr>
        <p:spPr>
          <a:xfrm>
            <a:off x="4217988" y="6343246"/>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de-DE" dirty="0"/>
              <a:t>Predigtreihe: Unsere Werte</a:t>
            </a:r>
          </a:p>
        </p:txBody>
      </p:sp>
      <p:sp>
        <p:nvSpPr>
          <p:cNvPr id="6" name="Foliennummernplatzhalter 5">
            <a:extLst>
              <a:ext uri="{FF2B5EF4-FFF2-40B4-BE49-F238E27FC236}">
                <a16:creationId xmlns:a16="http://schemas.microsoft.com/office/drawing/2014/main" id="{090F1543-923F-FBB7-2545-62226BD22A4C}"/>
              </a:ext>
            </a:extLst>
          </p:cNvPr>
          <p:cNvSpPr>
            <a:spLocks noGrp="1"/>
          </p:cNvSpPr>
          <p:nvPr>
            <p:ph type="sldNum" sz="quarter" idx="4"/>
          </p:nvPr>
        </p:nvSpPr>
        <p:spPr>
          <a:xfrm>
            <a:off x="8789988" y="6349996"/>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D019D31-68E3-4FD4-AEBE-6FEEAAC621C2}" type="slidenum">
              <a:rPr lang="de-DE" smtClean="0"/>
              <a:t>‹Nr.›</a:t>
            </a:fld>
            <a:endParaRPr lang="de-DE" dirty="0"/>
          </a:p>
        </p:txBody>
      </p:sp>
      <p:sp>
        <p:nvSpPr>
          <p:cNvPr id="7" name="Rechteck 6">
            <a:extLst>
              <a:ext uri="{FF2B5EF4-FFF2-40B4-BE49-F238E27FC236}">
                <a16:creationId xmlns:a16="http://schemas.microsoft.com/office/drawing/2014/main" id="{61761694-F26E-14EC-2152-ED8E397441AC}"/>
              </a:ext>
            </a:extLst>
          </p:cNvPr>
          <p:cNvSpPr/>
          <p:nvPr userDrawn="1"/>
        </p:nvSpPr>
        <p:spPr>
          <a:xfrm>
            <a:off x="1" y="0"/>
            <a:ext cx="360000" cy="6858000"/>
          </a:xfrm>
          <a:prstGeom prst="rect">
            <a:avLst/>
          </a:prstGeom>
          <a:gradFill>
            <a:gsLst>
              <a:gs pos="56000">
                <a:schemeClr val="accent2"/>
              </a:gs>
              <a:gs pos="19000">
                <a:schemeClr val="accent4"/>
              </a:gs>
              <a:gs pos="100000">
                <a:schemeClr val="accent1"/>
              </a:gs>
            </a:gsLst>
            <a:lin ang="16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8" name="Rechteck 7">
            <a:extLst>
              <a:ext uri="{FF2B5EF4-FFF2-40B4-BE49-F238E27FC236}">
                <a16:creationId xmlns:a16="http://schemas.microsoft.com/office/drawing/2014/main" id="{425C3E0D-1584-DF31-A5AE-BAF2819C7CEA}"/>
              </a:ext>
            </a:extLst>
          </p:cNvPr>
          <p:cNvSpPr/>
          <p:nvPr userDrawn="1"/>
        </p:nvSpPr>
        <p:spPr>
          <a:xfrm>
            <a:off x="6598763" y="-207390"/>
            <a:ext cx="933253" cy="7192652"/>
          </a:xfrm>
          <a:prstGeom prst="rect">
            <a:avLst/>
          </a:prstGeom>
          <a:noFill/>
          <a:ln>
            <a:noFill/>
          </a:ln>
          <a:effectLst>
            <a:softEdge rad="3175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ln>
                <a:noFill/>
              </a:ln>
              <a:noFill/>
            </a:endParaRPr>
          </a:p>
        </p:txBody>
      </p:sp>
    </p:spTree>
    <p:extLst>
      <p:ext uri="{BB962C8B-B14F-4D97-AF65-F5344CB8AC3E}">
        <p14:creationId xmlns:p14="http://schemas.microsoft.com/office/powerpoint/2010/main" val="3858030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6" r:id="rId6"/>
    <p:sldLayoutId id="2147483657" r:id="rId7"/>
  </p:sldLayoutIdLst>
  <p:txStyles>
    <p:titleStyle>
      <a:lvl1pPr algn="l" defTabSz="914400" rtl="0" eaLnBrk="1" latinLnBrk="0" hangingPunct="1">
        <a:lnSpc>
          <a:spcPct val="90000"/>
        </a:lnSpc>
        <a:spcBef>
          <a:spcPct val="0"/>
        </a:spcBef>
        <a:buNone/>
        <a:defRPr sz="52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87" userDrawn="1">
          <p15:clr>
            <a:srgbClr val="F26B43"/>
          </p15:clr>
        </p15:guide>
        <p15:guide id="2" pos="3953"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B3E42-6DDF-B7CE-C110-C28872558170}"/>
              </a:ext>
            </a:extLst>
          </p:cNvPr>
          <p:cNvSpPr>
            <a:spLocks noGrp="1"/>
          </p:cNvSpPr>
          <p:nvPr>
            <p:ph type="ctrTitle"/>
          </p:nvPr>
        </p:nvSpPr>
        <p:spPr/>
        <p:txBody>
          <a:bodyPr>
            <a:noAutofit/>
          </a:bodyPr>
          <a:lstStyle/>
          <a:p>
            <a:r>
              <a:rPr lang="de-DE" sz="5400" dirty="0"/>
              <a:t>Kein anderes Evangelium!</a:t>
            </a:r>
          </a:p>
        </p:txBody>
      </p:sp>
      <p:sp>
        <p:nvSpPr>
          <p:cNvPr id="3" name="Text Placeholder 2">
            <a:extLst>
              <a:ext uri="{FF2B5EF4-FFF2-40B4-BE49-F238E27FC236}">
                <a16:creationId xmlns:a16="http://schemas.microsoft.com/office/drawing/2014/main" id="{FC7B21F6-679C-6EAF-8CB7-10B4639A6526}"/>
              </a:ext>
            </a:extLst>
          </p:cNvPr>
          <p:cNvSpPr>
            <a:spLocks noGrp="1"/>
          </p:cNvSpPr>
          <p:nvPr>
            <p:ph type="body" sz="quarter" idx="10"/>
          </p:nvPr>
        </p:nvSpPr>
        <p:spPr/>
        <p:txBody>
          <a:bodyPr/>
          <a:lstStyle/>
          <a:p>
            <a:r>
              <a:rPr lang="de-DE" dirty="0"/>
              <a:t>Gal 1,6-17</a:t>
            </a:r>
          </a:p>
        </p:txBody>
      </p:sp>
    </p:spTree>
    <p:extLst>
      <p:ext uri="{BB962C8B-B14F-4D97-AF65-F5344CB8AC3E}">
        <p14:creationId xmlns:p14="http://schemas.microsoft.com/office/powerpoint/2010/main" val="2199286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29E471-AD27-9D46-C7D8-4CDC2411F94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2991C7A-2DC1-8064-71D7-2B321E6B6C14}"/>
              </a:ext>
            </a:extLst>
          </p:cNvPr>
          <p:cNvSpPr>
            <a:spLocks noGrp="1"/>
          </p:cNvSpPr>
          <p:nvPr>
            <p:ph type="title"/>
          </p:nvPr>
        </p:nvSpPr>
        <p:spPr/>
        <p:txBody>
          <a:bodyPr>
            <a:normAutofit/>
          </a:bodyPr>
          <a:lstStyle/>
          <a:p>
            <a:r>
              <a:rPr lang="de-DE" sz="4000" dirty="0"/>
              <a:t>Woran merke ich, dass ich einem </a:t>
            </a:r>
            <a:br>
              <a:rPr lang="de-DE" sz="4000" dirty="0"/>
            </a:br>
            <a:r>
              <a:rPr lang="de-DE" sz="4000" dirty="0"/>
              <a:t>„Jesus und… - Evangelium“ glaube?</a:t>
            </a:r>
          </a:p>
        </p:txBody>
      </p:sp>
      <p:sp>
        <p:nvSpPr>
          <p:cNvPr id="6" name="Text Placeholder 5">
            <a:extLst>
              <a:ext uri="{FF2B5EF4-FFF2-40B4-BE49-F238E27FC236}">
                <a16:creationId xmlns:a16="http://schemas.microsoft.com/office/drawing/2014/main" id="{AB34BBCC-F856-89AC-49FD-3BA3E0B5C2EE}"/>
              </a:ext>
            </a:extLst>
          </p:cNvPr>
          <p:cNvSpPr>
            <a:spLocks noGrp="1"/>
          </p:cNvSpPr>
          <p:nvPr>
            <p:ph type="body" idx="1"/>
          </p:nvPr>
        </p:nvSpPr>
        <p:spPr>
          <a:xfrm>
            <a:off x="1017588" y="1612901"/>
            <a:ext cx="10515600" cy="823912"/>
          </a:xfrm>
        </p:spPr>
        <p:txBody>
          <a:bodyPr>
            <a:normAutofit fontScale="92500"/>
          </a:bodyPr>
          <a:lstStyle/>
          <a:p>
            <a:pPr algn="ctr"/>
            <a:r>
              <a:rPr lang="de-DE" sz="4000" b="0" u="sng" dirty="0"/>
              <a:t>“Ich bin ein schlechter/kein guter Christ, weil...“</a:t>
            </a:r>
          </a:p>
        </p:txBody>
      </p:sp>
      <p:sp>
        <p:nvSpPr>
          <p:cNvPr id="7" name="Content Placeholder 6">
            <a:extLst>
              <a:ext uri="{FF2B5EF4-FFF2-40B4-BE49-F238E27FC236}">
                <a16:creationId xmlns:a16="http://schemas.microsoft.com/office/drawing/2014/main" id="{719C7F6F-5A8C-3EB0-E2A4-36EBDCC6CB9C}"/>
              </a:ext>
            </a:extLst>
          </p:cNvPr>
          <p:cNvSpPr>
            <a:spLocks noGrp="1"/>
          </p:cNvSpPr>
          <p:nvPr>
            <p:ph sz="half" idx="2"/>
          </p:nvPr>
        </p:nvSpPr>
        <p:spPr/>
        <p:txBody>
          <a:bodyPr/>
          <a:lstStyle/>
          <a:p>
            <a:r>
              <a:rPr lang="de-DE" dirty="0"/>
              <a:t>„ich etwas nicht tue, was ich tun möchte/sollte“</a:t>
            </a:r>
          </a:p>
          <a:p>
            <a:endParaRPr lang="de-DE" dirty="0"/>
          </a:p>
          <a:p>
            <a:endParaRPr lang="de-DE" dirty="0"/>
          </a:p>
        </p:txBody>
      </p:sp>
      <p:sp>
        <p:nvSpPr>
          <p:cNvPr id="9" name="Content Placeholder 8">
            <a:extLst>
              <a:ext uri="{FF2B5EF4-FFF2-40B4-BE49-F238E27FC236}">
                <a16:creationId xmlns:a16="http://schemas.microsoft.com/office/drawing/2014/main" id="{3B4F6AE4-87FC-6451-7F2B-8B252B43845F}"/>
              </a:ext>
            </a:extLst>
          </p:cNvPr>
          <p:cNvSpPr>
            <a:spLocks noGrp="1"/>
          </p:cNvSpPr>
          <p:nvPr>
            <p:ph sz="quarter" idx="4"/>
          </p:nvPr>
        </p:nvSpPr>
        <p:spPr/>
        <p:txBody>
          <a:bodyPr/>
          <a:lstStyle/>
          <a:p>
            <a:r>
              <a:rPr lang="de-DE" dirty="0"/>
              <a:t>„ich etwas tue, was ich nicht tun möchte/sollte“</a:t>
            </a:r>
          </a:p>
          <a:p>
            <a:endParaRPr lang="de-DE" dirty="0"/>
          </a:p>
        </p:txBody>
      </p:sp>
      <p:sp>
        <p:nvSpPr>
          <p:cNvPr id="2" name="Title 4">
            <a:extLst>
              <a:ext uri="{FF2B5EF4-FFF2-40B4-BE49-F238E27FC236}">
                <a16:creationId xmlns:a16="http://schemas.microsoft.com/office/drawing/2014/main" id="{123002D4-2305-80D7-B151-5B3B2E87C98F}"/>
              </a:ext>
            </a:extLst>
          </p:cNvPr>
          <p:cNvSpPr txBox="1">
            <a:spLocks/>
          </p:cNvSpPr>
          <p:nvPr/>
        </p:nvSpPr>
        <p:spPr>
          <a:xfrm>
            <a:off x="1092200" y="4210519"/>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5200" kern="1200">
                <a:solidFill>
                  <a:schemeClr val="tx1"/>
                </a:solidFill>
                <a:latin typeface="+mj-lt"/>
                <a:ea typeface="+mj-ea"/>
                <a:cs typeface="+mj-cs"/>
              </a:defRPr>
            </a:lvl1pPr>
          </a:lstStyle>
          <a:p>
            <a:pPr algn="ctr"/>
            <a:r>
              <a:rPr lang="de-DE" sz="4000" dirty="0">
                <a:latin typeface="+mn-lt"/>
              </a:rPr>
              <a:t>Gottes Gnade gilt dir gerade deswegen! Gottes Gnade reicht aus!</a:t>
            </a:r>
          </a:p>
        </p:txBody>
      </p:sp>
    </p:spTree>
    <p:extLst>
      <p:ext uri="{BB962C8B-B14F-4D97-AF65-F5344CB8AC3E}">
        <p14:creationId xmlns:p14="http://schemas.microsoft.com/office/powerpoint/2010/main" val="3958246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8EBFC0-D7B1-7A79-B5D1-7B0302843F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51D676-9395-5182-2166-3A90A74E014C}"/>
              </a:ext>
            </a:extLst>
          </p:cNvPr>
          <p:cNvSpPr>
            <a:spLocks noGrp="1"/>
          </p:cNvSpPr>
          <p:nvPr>
            <p:ph type="title"/>
          </p:nvPr>
        </p:nvSpPr>
        <p:spPr/>
        <p:txBody>
          <a:bodyPr>
            <a:noAutofit/>
          </a:bodyPr>
          <a:lstStyle/>
          <a:p>
            <a:r>
              <a:rPr lang="de-DE" sz="4000" dirty="0"/>
              <a:t>Die wirklich gute Nachricht!</a:t>
            </a:r>
          </a:p>
        </p:txBody>
      </p:sp>
      <p:sp>
        <p:nvSpPr>
          <p:cNvPr id="3" name="Content Placeholder 2">
            <a:extLst>
              <a:ext uri="{FF2B5EF4-FFF2-40B4-BE49-F238E27FC236}">
                <a16:creationId xmlns:a16="http://schemas.microsoft.com/office/drawing/2014/main" id="{4EBD89D1-1336-7CB9-AE7F-D98FAFCC1A0F}"/>
              </a:ext>
            </a:extLst>
          </p:cNvPr>
          <p:cNvSpPr>
            <a:spLocks noGrp="1"/>
          </p:cNvSpPr>
          <p:nvPr>
            <p:ph idx="1"/>
          </p:nvPr>
        </p:nvSpPr>
        <p:spPr/>
        <p:txBody>
          <a:bodyPr/>
          <a:lstStyle/>
          <a:p>
            <a:r>
              <a:rPr lang="de-DE" dirty="0"/>
              <a:t>Jesus genügt – du musst nichts hinzufügen!</a:t>
            </a:r>
          </a:p>
          <a:p>
            <a:r>
              <a:rPr lang="de-DE" dirty="0"/>
              <a:t>Du bist geliebt</a:t>
            </a:r>
          </a:p>
          <a:p>
            <a:r>
              <a:rPr lang="de-DE" dirty="0"/>
              <a:t>Gottes Gnade ist genug</a:t>
            </a:r>
          </a:p>
        </p:txBody>
      </p:sp>
    </p:spTree>
    <p:extLst>
      <p:ext uri="{BB962C8B-B14F-4D97-AF65-F5344CB8AC3E}">
        <p14:creationId xmlns:p14="http://schemas.microsoft.com/office/powerpoint/2010/main" val="2868110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0F53437-1883-9F75-D571-0934A182178B}"/>
              </a:ext>
            </a:extLst>
          </p:cNvPr>
          <p:cNvSpPr>
            <a:spLocks noGrp="1"/>
          </p:cNvSpPr>
          <p:nvPr>
            <p:ph type="title"/>
          </p:nvPr>
        </p:nvSpPr>
        <p:spPr>
          <a:xfrm>
            <a:off x="831850" y="961902"/>
            <a:ext cx="10515600" cy="3600574"/>
          </a:xfrm>
        </p:spPr>
        <p:txBody>
          <a:bodyPr>
            <a:noAutofit/>
          </a:bodyPr>
          <a:lstStyle/>
          <a:p>
            <a:r>
              <a:rPr lang="de-DE" sz="2900" dirty="0"/>
              <a:t>6 Ich wundere mich, wie schnell ihr euch von dem abwendet, der euch zum Glauben gerufen hat! Durch Christus hat er euch seine Gnade erwiesen, und ihr kehrt ihm den Rücken und wendet euch einem anderen Evangelium zu.</a:t>
            </a:r>
            <a:br>
              <a:rPr lang="de-DE" sz="2900" dirty="0"/>
            </a:br>
            <a:r>
              <a:rPr lang="de-DE" sz="2900" dirty="0"/>
              <a:t>7 Dabei gibt es doch überhaupt kein anderes Evangelium! Es ist nur so, dass gewisse Leute euch in Verwirrung stürzen, weil sie versuchen, das Evangelium von Christus auf den Kopf zu stellen.</a:t>
            </a:r>
            <a:br>
              <a:rPr lang="de-DE" sz="2900" dirty="0"/>
            </a:br>
            <a:endParaRPr lang="de-DE" sz="2900" i="1" dirty="0"/>
          </a:p>
        </p:txBody>
      </p:sp>
      <p:sp>
        <p:nvSpPr>
          <p:cNvPr id="7" name="Text Placeholder 6">
            <a:extLst>
              <a:ext uri="{FF2B5EF4-FFF2-40B4-BE49-F238E27FC236}">
                <a16:creationId xmlns:a16="http://schemas.microsoft.com/office/drawing/2014/main" id="{1AED6F30-1AAC-4EFE-A2C9-85ECFE2C7C53}"/>
              </a:ext>
            </a:extLst>
          </p:cNvPr>
          <p:cNvSpPr>
            <a:spLocks noGrp="1"/>
          </p:cNvSpPr>
          <p:nvPr>
            <p:ph type="body" idx="1"/>
          </p:nvPr>
        </p:nvSpPr>
        <p:spPr/>
        <p:txBody>
          <a:bodyPr/>
          <a:lstStyle/>
          <a:p>
            <a:r>
              <a:rPr lang="de-DE" dirty="0"/>
              <a:t>Gal 1,6-7 (NGÜ)</a:t>
            </a:r>
          </a:p>
        </p:txBody>
      </p:sp>
      <p:sp>
        <p:nvSpPr>
          <p:cNvPr id="2" name="Textfeld 1">
            <a:extLst>
              <a:ext uri="{FF2B5EF4-FFF2-40B4-BE49-F238E27FC236}">
                <a16:creationId xmlns:a16="http://schemas.microsoft.com/office/drawing/2014/main" id="{1FDF9FAF-13DC-FC4E-A52F-6F8147B66E93}"/>
              </a:ext>
            </a:extLst>
          </p:cNvPr>
          <p:cNvSpPr txBox="1"/>
          <p:nvPr/>
        </p:nvSpPr>
        <p:spPr>
          <a:xfrm>
            <a:off x="1080655" y="2018805"/>
            <a:ext cx="0" cy="0"/>
          </a:xfrm>
          <a:prstGeom prst="rect">
            <a:avLst/>
          </a:prstGeom>
        </p:spPr>
        <p:txBody>
          <a:bodyPr vert="horz" wrap="none" lIns="91440" tIns="45720" rIns="91440" bIns="45720" rtlCol="0" anchor="b">
            <a:normAutofit fontScale="25000" lnSpcReduction="20000"/>
          </a:bodyPr>
          <a:lstStyle/>
          <a:p>
            <a:pPr algn="l"/>
            <a:endParaRPr lang="de-DE" sz="2800" dirty="0"/>
          </a:p>
        </p:txBody>
      </p:sp>
    </p:spTree>
    <p:extLst>
      <p:ext uri="{BB962C8B-B14F-4D97-AF65-F5344CB8AC3E}">
        <p14:creationId xmlns:p14="http://schemas.microsoft.com/office/powerpoint/2010/main" val="713821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72F8BF-D99A-8D9B-5909-BC07B943A315}"/>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326DA4A0-A084-672E-80E9-54748B62D303}"/>
              </a:ext>
            </a:extLst>
          </p:cNvPr>
          <p:cNvSpPr>
            <a:spLocks noGrp="1"/>
          </p:cNvSpPr>
          <p:nvPr>
            <p:ph type="title"/>
          </p:nvPr>
        </p:nvSpPr>
        <p:spPr>
          <a:xfrm>
            <a:off x="831850" y="961902"/>
            <a:ext cx="10515600" cy="3600574"/>
          </a:xfrm>
        </p:spPr>
        <p:txBody>
          <a:bodyPr>
            <a:noAutofit/>
          </a:bodyPr>
          <a:lstStyle/>
          <a:p>
            <a:r>
              <a:rPr lang="de-DE" sz="2900" dirty="0"/>
              <a:t>8 Doch wer immer euch ein anderes Evangelium bringt – und wäre es einer von uns Aposteln oder sogar ein Engel vom Himmel –, wer immer euch eine Botschaft bringt, die dem Evangelium widerspricht, das wir euch verkündet haben, der sei verflucht!</a:t>
            </a:r>
            <a:br>
              <a:rPr lang="de-DE" sz="2900" dirty="0"/>
            </a:br>
            <a:r>
              <a:rPr lang="de-DE" sz="2900" dirty="0"/>
              <a:t>9 Wir haben euch das bereits früher gesagt, und ich sage es hiermit noch einmal: Wenn euch jemand ein Evangelium verkündet, das im Widerspruch zu dem Evangelium steht, das ihr angenommen habt, sei er verflucht!</a:t>
            </a:r>
          </a:p>
        </p:txBody>
      </p:sp>
      <p:sp>
        <p:nvSpPr>
          <p:cNvPr id="7" name="Text Placeholder 6">
            <a:extLst>
              <a:ext uri="{FF2B5EF4-FFF2-40B4-BE49-F238E27FC236}">
                <a16:creationId xmlns:a16="http://schemas.microsoft.com/office/drawing/2014/main" id="{A100303D-F1CB-3DBA-3F02-34EA53277017}"/>
              </a:ext>
            </a:extLst>
          </p:cNvPr>
          <p:cNvSpPr>
            <a:spLocks noGrp="1"/>
          </p:cNvSpPr>
          <p:nvPr>
            <p:ph type="body" idx="1"/>
          </p:nvPr>
        </p:nvSpPr>
        <p:spPr/>
        <p:txBody>
          <a:bodyPr/>
          <a:lstStyle/>
          <a:p>
            <a:r>
              <a:rPr lang="de-DE" dirty="0"/>
              <a:t>Gal 1,8-9 (NGÜ)</a:t>
            </a:r>
          </a:p>
        </p:txBody>
      </p:sp>
      <p:sp>
        <p:nvSpPr>
          <p:cNvPr id="2" name="Textfeld 1">
            <a:extLst>
              <a:ext uri="{FF2B5EF4-FFF2-40B4-BE49-F238E27FC236}">
                <a16:creationId xmlns:a16="http://schemas.microsoft.com/office/drawing/2014/main" id="{407C677E-8509-ADA3-BEEF-C1D10184F16A}"/>
              </a:ext>
            </a:extLst>
          </p:cNvPr>
          <p:cNvSpPr txBox="1"/>
          <p:nvPr/>
        </p:nvSpPr>
        <p:spPr>
          <a:xfrm>
            <a:off x="1080655" y="2018805"/>
            <a:ext cx="0" cy="0"/>
          </a:xfrm>
          <a:prstGeom prst="rect">
            <a:avLst/>
          </a:prstGeom>
        </p:spPr>
        <p:txBody>
          <a:bodyPr vert="horz" wrap="none" lIns="91440" tIns="45720" rIns="91440" bIns="45720" rtlCol="0" anchor="b">
            <a:normAutofit fontScale="25000" lnSpcReduction="20000"/>
          </a:bodyPr>
          <a:lstStyle/>
          <a:p>
            <a:pPr algn="l"/>
            <a:endParaRPr lang="de-DE" sz="2800" dirty="0"/>
          </a:p>
        </p:txBody>
      </p:sp>
    </p:spTree>
    <p:extLst>
      <p:ext uri="{BB962C8B-B14F-4D97-AF65-F5344CB8AC3E}">
        <p14:creationId xmlns:p14="http://schemas.microsoft.com/office/powerpoint/2010/main" val="342278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59CD02-A43A-0D55-F3BC-B6AEE4286936}"/>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FB1B559D-18E1-DBD2-5481-AC582B310482}"/>
              </a:ext>
            </a:extLst>
          </p:cNvPr>
          <p:cNvSpPr>
            <a:spLocks noGrp="1"/>
          </p:cNvSpPr>
          <p:nvPr>
            <p:ph type="title"/>
          </p:nvPr>
        </p:nvSpPr>
        <p:spPr>
          <a:xfrm>
            <a:off x="831850" y="961902"/>
            <a:ext cx="10515600" cy="3600574"/>
          </a:xfrm>
        </p:spPr>
        <p:txBody>
          <a:bodyPr>
            <a:noAutofit/>
          </a:bodyPr>
          <a:lstStyle/>
          <a:p>
            <a:r>
              <a:rPr lang="de-DE" sz="2900" dirty="0"/>
              <a:t>10 Sagt selbst: Bin ich, wenn ich so rede, auf die Zustimmung der Menschen aus oder auf die Zustimmung Gottes? Geht es mir wirklich darum, Menschen zu gefallen? Wenn ich noch Menschen gefallen wollte, wäre ich nicht ein Diener Christi!</a:t>
            </a:r>
            <a:br>
              <a:rPr lang="de-DE" sz="2900" dirty="0"/>
            </a:br>
            <a:br>
              <a:rPr lang="de-DE" sz="2900" dirty="0"/>
            </a:br>
            <a:br>
              <a:rPr lang="de-DE" sz="2900" dirty="0"/>
            </a:br>
            <a:br>
              <a:rPr lang="de-DE" sz="2900" dirty="0"/>
            </a:br>
            <a:br>
              <a:rPr lang="de-DE" sz="2900" dirty="0"/>
            </a:br>
            <a:endParaRPr lang="de-DE" sz="2900" dirty="0"/>
          </a:p>
        </p:txBody>
      </p:sp>
      <p:sp>
        <p:nvSpPr>
          <p:cNvPr id="7" name="Text Placeholder 6">
            <a:extLst>
              <a:ext uri="{FF2B5EF4-FFF2-40B4-BE49-F238E27FC236}">
                <a16:creationId xmlns:a16="http://schemas.microsoft.com/office/drawing/2014/main" id="{BF9F7C73-C4DF-1CE2-2098-DE6B863D8630}"/>
              </a:ext>
            </a:extLst>
          </p:cNvPr>
          <p:cNvSpPr>
            <a:spLocks noGrp="1"/>
          </p:cNvSpPr>
          <p:nvPr>
            <p:ph type="body" idx="1"/>
          </p:nvPr>
        </p:nvSpPr>
        <p:spPr/>
        <p:txBody>
          <a:bodyPr/>
          <a:lstStyle/>
          <a:p>
            <a:r>
              <a:rPr lang="de-DE" dirty="0"/>
              <a:t>Gal 1,10 (NGÜ)</a:t>
            </a:r>
          </a:p>
        </p:txBody>
      </p:sp>
      <p:sp>
        <p:nvSpPr>
          <p:cNvPr id="2" name="Textfeld 1">
            <a:extLst>
              <a:ext uri="{FF2B5EF4-FFF2-40B4-BE49-F238E27FC236}">
                <a16:creationId xmlns:a16="http://schemas.microsoft.com/office/drawing/2014/main" id="{D79AD74C-8CFE-31B9-5CFA-AE9D89E475B1}"/>
              </a:ext>
            </a:extLst>
          </p:cNvPr>
          <p:cNvSpPr txBox="1"/>
          <p:nvPr/>
        </p:nvSpPr>
        <p:spPr>
          <a:xfrm>
            <a:off x="1080655" y="2018805"/>
            <a:ext cx="0" cy="0"/>
          </a:xfrm>
          <a:prstGeom prst="rect">
            <a:avLst/>
          </a:prstGeom>
        </p:spPr>
        <p:txBody>
          <a:bodyPr vert="horz" wrap="none" lIns="91440" tIns="45720" rIns="91440" bIns="45720" rtlCol="0" anchor="b">
            <a:normAutofit fontScale="25000" lnSpcReduction="20000"/>
          </a:bodyPr>
          <a:lstStyle/>
          <a:p>
            <a:pPr algn="l"/>
            <a:endParaRPr lang="de-DE" sz="2800" dirty="0"/>
          </a:p>
        </p:txBody>
      </p:sp>
    </p:spTree>
    <p:extLst>
      <p:ext uri="{BB962C8B-B14F-4D97-AF65-F5344CB8AC3E}">
        <p14:creationId xmlns:p14="http://schemas.microsoft.com/office/powerpoint/2010/main" val="3401346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40DAAD-98CC-7C0F-A862-0DB378C06231}"/>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3DCC72DA-F410-4D0A-28D6-9DE2DB5D00DD}"/>
              </a:ext>
            </a:extLst>
          </p:cNvPr>
          <p:cNvSpPr>
            <a:spLocks noGrp="1"/>
          </p:cNvSpPr>
          <p:nvPr>
            <p:ph type="title"/>
          </p:nvPr>
        </p:nvSpPr>
        <p:spPr>
          <a:xfrm>
            <a:off x="831850" y="961902"/>
            <a:ext cx="10515600" cy="3600574"/>
          </a:xfrm>
        </p:spPr>
        <p:txBody>
          <a:bodyPr>
            <a:noAutofit/>
          </a:bodyPr>
          <a:lstStyle/>
          <a:p>
            <a:r>
              <a:rPr lang="de-DE" sz="2900" dirty="0"/>
              <a:t>11 Denn eins müsst ihr wissen, Geschwister: Das Evangelium, das ich verkünde, ist nicht menschlichen Ursprungs.</a:t>
            </a:r>
            <a:br>
              <a:rPr lang="de-DE" sz="2900" dirty="0"/>
            </a:br>
            <a:r>
              <a:rPr lang="de-DE" sz="2900" dirty="0"/>
              <a:t>12 Ich habe diese Botschaft ja auch nicht von einem Menschen empfangen und wurde auch nicht von einem Menschen darin unterwiesen; nein, Jesus Christus selbst hat sie mir offenbart.</a:t>
            </a:r>
            <a:br>
              <a:rPr lang="de-DE" sz="2900" dirty="0"/>
            </a:br>
            <a:br>
              <a:rPr lang="de-DE" sz="2900" dirty="0"/>
            </a:br>
            <a:br>
              <a:rPr lang="de-DE" sz="2900" dirty="0"/>
            </a:br>
            <a:br>
              <a:rPr lang="de-DE" sz="2900" dirty="0"/>
            </a:br>
            <a:endParaRPr lang="de-DE" sz="2900" dirty="0"/>
          </a:p>
        </p:txBody>
      </p:sp>
      <p:sp>
        <p:nvSpPr>
          <p:cNvPr id="7" name="Text Placeholder 6">
            <a:extLst>
              <a:ext uri="{FF2B5EF4-FFF2-40B4-BE49-F238E27FC236}">
                <a16:creationId xmlns:a16="http://schemas.microsoft.com/office/drawing/2014/main" id="{CFA70B08-D3F1-EF46-4522-11E9A9E99E39}"/>
              </a:ext>
            </a:extLst>
          </p:cNvPr>
          <p:cNvSpPr>
            <a:spLocks noGrp="1"/>
          </p:cNvSpPr>
          <p:nvPr>
            <p:ph type="body" idx="1"/>
          </p:nvPr>
        </p:nvSpPr>
        <p:spPr/>
        <p:txBody>
          <a:bodyPr/>
          <a:lstStyle/>
          <a:p>
            <a:r>
              <a:rPr lang="de-DE" dirty="0"/>
              <a:t>Gal 1,11-12 (NGÜ)</a:t>
            </a:r>
          </a:p>
        </p:txBody>
      </p:sp>
      <p:sp>
        <p:nvSpPr>
          <p:cNvPr id="2" name="Textfeld 1">
            <a:extLst>
              <a:ext uri="{FF2B5EF4-FFF2-40B4-BE49-F238E27FC236}">
                <a16:creationId xmlns:a16="http://schemas.microsoft.com/office/drawing/2014/main" id="{229AF9B2-85CE-9302-4489-B5810128D4D8}"/>
              </a:ext>
            </a:extLst>
          </p:cNvPr>
          <p:cNvSpPr txBox="1"/>
          <p:nvPr/>
        </p:nvSpPr>
        <p:spPr>
          <a:xfrm>
            <a:off x="1080655" y="2018805"/>
            <a:ext cx="0" cy="0"/>
          </a:xfrm>
          <a:prstGeom prst="rect">
            <a:avLst/>
          </a:prstGeom>
        </p:spPr>
        <p:txBody>
          <a:bodyPr vert="horz" wrap="none" lIns="91440" tIns="45720" rIns="91440" bIns="45720" rtlCol="0" anchor="b">
            <a:normAutofit fontScale="25000" lnSpcReduction="20000"/>
          </a:bodyPr>
          <a:lstStyle/>
          <a:p>
            <a:pPr algn="l"/>
            <a:endParaRPr lang="de-DE" sz="2800" dirty="0"/>
          </a:p>
        </p:txBody>
      </p:sp>
    </p:spTree>
    <p:extLst>
      <p:ext uri="{BB962C8B-B14F-4D97-AF65-F5344CB8AC3E}">
        <p14:creationId xmlns:p14="http://schemas.microsoft.com/office/powerpoint/2010/main" val="3824727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55EB14-AD1E-5C6D-8FDE-E14C0B070C28}"/>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66C10172-EB1E-3A14-4804-795C58D8D8CF}"/>
              </a:ext>
            </a:extLst>
          </p:cNvPr>
          <p:cNvSpPr>
            <a:spLocks noGrp="1"/>
          </p:cNvSpPr>
          <p:nvPr>
            <p:ph type="title"/>
          </p:nvPr>
        </p:nvSpPr>
        <p:spPr>
          <a:xfrm>
            <a:off x="831850" y="961902"/>
            <a:ext cx="10515600" cy="3600574"/>
          </a:xfrm>
        </p:spPr>
        <p:txBody>
          <a:bodyPr>
            <a:noAutofit/>
          </a:bodyPr>
          <a:lstStyle/>
          <a:p>
            <a:r>
              <a:rPr lang="de-DE" sz="2900" dirty="0"/>
              <a:t>13 Ihr habt doch gehört, wie ´radikal` ich früher den jüdischen Glauben praktizierte: Ich verfolgte die Gemeinde Gottes mit äußerster Härte und tat alles, um sie auszurotten.</a:t>
            </a:r>
            <a:br>
              <a:rPr lang="de-DE" sz="2900" dirty="0"/>
            </a:br>
            <a:r>
              <a:rPr lang="de-DE" sz="2900" dirty="0"/>
              <a:t>14 Ja, was ´den Eifer für` den jüdischen Glauben angeht, übertraf ich viele meiner Altersgenossen in meinem Volk, denn ich war ein besonders leidenschaftlicher Verfechter der ´religiösen` Überlieferungen meiner Vorfahren.</a:t>
            </a:r>
            <a:br>
              <a:rPr lang="de-DE" sz="2900" dirty="0"/>
            </a:br>
            <a:br>
              <a:rPr lang="de-DE" sz="2900" dirty="0"/>
            </a:br>
            <a:endParaRPr lang="de-DE" sz="2900" dirty="0"/>
          </a:p>
        </p:txBody>
      </p:sp>
      <p:sp>
        <p:nvSpPr>
          <p:cNvPr id="7" name="Text Placeholder 6">
            <a:extLst>
              <a:ext uri="{FF2B5EF4-FFF2-40B4-BE49-F238E27FC236}">
                <a16:creationId xmlns:a16="http://schemas.microsoft.com/office/drawing/2014/main" id="{5CBCD382-77F4-7EB2-2474-462707E8A719}"/>
              </a:ext>
            </a:extLst>
          </p:cNvPr>
          <p:cNvSpPr>
            <a:spLocks noGrp="1"/>
          </p:cNvSpPr>
          <p:nvPr>
            <p:ph type="body" idx="1"/>
          </p:nvPr>
        </p:nvSpPr>
        <p:spPr/>
        <p:txBody>
          <a:bodyPr/>
          <a:lstStyle/>
          <a:p>
            <a:r>
              <a:rPr lang="de-DE" dirty="0"/>
              <a:t>Gal 1,13-14 (NGÜ)</a:t>
            </a:r>
          </a:p>
        </p:txBody>
      </p:sp>
      <p:sp>
        <p:nvSpPr>
          <p:cNvPr id="2" name="Textfeld 1">
            <a:extLst>
              <a:ext uri="{FF2B5EF4-FFF2-40B4-BE49-F238E27FC236}">
                <a16:creationId xmlns:a16="http://schemas.microsoft.com/office/drawing/2014/main" id="{CF745F5C-AA54-6BFE-D0F2-741ABCDBEE67}"/>
              </a:ext>
            </a:extLst>
          </p:cNvPr>
          <p:cNvSpPr txBox="1"/>
          <p:nvPr/>
        </p:nvSpPr>
        <p:spPr>
          <a:xfrm>
            <a:off x="1080655" y="2018805"/>
            <a:ext cx="0" cy="0"/>
          </a:xfrm>
          <a:prstGeom prst="rect">
            <a:avLst/>
          </a:prstGeom>
        </p:spPr>
        <p:txBody>
          <a:bodyPr vert="horz" wrap="none" lIns="91440" tIns="45720" rIns="91440" bIns="45720" rtlCol="0" anchor="b">
            <a:normAutofit fontScale="25000" lnSpcReduction="20000"/>
          </a:bodyPr>
          <a:lstStyle/>
          <a:p>
            <a:pPr algn="l"/>
            <a:endParaRPr lang="de-DE" sz="2800" dirty="0"/>
          </a:p>
        </p:txBody>
      </p:sp>
    </p:spTree>
    <p:extLst>
      <p:ext uri="{BB962C8B-B14F-4D97-AF65-F5344CB8AC3E}">
        <p14:creationId xmlns:p14="http://schemas.microsoft.com/office/powerpoint/2010/main" val="3475329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1292E7-1826-9D2A-A866-9CC9062FB6D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F0246AB-DCCF-5BA5-D895-F4274BEFAE38}"/>
              </a:ext>
            </a:extLst>
          </p:cNvPr>
          <p:cNvSpPr>
            <a:spLocks noGrp="1"/>
          </p:cNvSpPr>
          <p:nvPr>
            <p:ph type="title"/>
          </p:nvPr>
        </p:nvSpPr>
        <p:spPr>
          <a:xfrm>
            <a:off x="831850" y="961902"/>
            <a:ext cx="10515600" cy="3600574"/>
          </a:xfrm>
        </p:spPr>
        <p:txBody>
          <a:bodyPr>
            <a:noAutofit/>
          </a:bodyPr>
          <a:lstStyle/>
          <a:p>
            <a:r>
              <a:rPr lang="de-DE" sz="2900" dirty="0"/>
              <a:t>15 Doch dann hat Gott beschlossen, mir seinen Sohn zu offenbaren. Gott hatte mich ja schon ´für sich` ausgesondert, als ich noch im Leib meiner Mutter war, und hatte mich in seiner Gnade dazu bestimmt, ihm zu dienen.</a:t>
            </a:r>
            <a:br>
              <a:rPr lang="de-DE" sz="2900" dirty="0"/>
            </a:br>
            <a:br>
              <a:rPr lang="de-DE" sz="2900" dirty="0"/>
            </a:br>
            <a:br>
              <a:rPr lang="de-DE" sz="2900" dirty="0"/>
            </a:br>
            <a:br>
              <a:rPr lang="de-DE" sz="2900" dirty="0"/>
            </a:br>
            <a:br>
              <a:rPr lang="de-DE" sz="2900" dirty="0"/>
            </a:br>
            <a:endParaRPr lang="de-DE" sz="2900" dirty="0"/>
          </a:p>
        </p:txBody>
      </p:sp>
      <p:sp>
        <p:nvSpPr>
          <p:cNvPr id="7" name="Text Placeholder 6">
            <a:extLst>
              <a:ext uri="{FF2B5EF4-FFF2-40B4-BE49-F238E27FC236}">
                <a16:creationId xmlns:a16="http://schemas.microsoft.com/office/drawing/2014/main" id="{C9C70B79-003C-4B63-043E-F844B0C84038}"/>
              </a:ext>
            </a:extLst>
          </p:cNvPr>
          <p:cNvSpPr>
            <a:spLocks noGrp="1"/>
          </p:cNvSpPr>
          <p:nvPr>
            <p:ph type="body" idx="1"/>
          </p:nvPr>
        </p:nvSpPr>
        <p:spPr/>
        <p:txBody>
          <a:bodyPr/>
          <a:lstStyle/>
          <a:p>
            <a:r>
              <a:rPr lang="de-DE" dirty="0"/>
              <a:t>Gal 1,15 (NGÜ)</a:t>
            </a:r>
          </a:p>
        </p:txBody>
      </p:sp>
      <p:sp>
        <p:nvSpPr>
          <p:cNvPr id="2" name="Textfeld 1">
            <a:extLst>
              <a:ext uri="{FF2B5EF4-FFF2-40B4-BE49-F238E27FC236}">
                <a16:creationId xmlns:a16="http://schemas.microsoft.com/office/drawing/2014/main" id="{E75DE279-3883-9DBF-51FC-25256D5EE63F}"/>
              </a:ext>
            </a:extLst>
          </p:cNvPr>
          <p:cNvSpPr txBox="1"/>
          <p:nvPr/>
        </p:nvSpPr>
        <p:spPr>
          <a:xfrm>
            <a:off x="1080655" y="2018805"/>
            <a:ext cx="0" cy="0"/>
          </a:xfrm>
          <a:prstGeom prst="rect">
            <a:avLst/>
          </a:prstGeom>
        </p:spPr>
        <p:txBody>
          <a:bodyPr vert="horz" wrap="none" lIns="91440" tIns="45720" rIns="91440" bIns="45720" rtlCol="0" anchor="b">
            <a:normAutofit fontScale="25000" lnSpcReduction="20000"/>
          </a:bodyPr>
          <a:lstStyle/>
          <a:p>
            <a:pPr algn="l"/>
            <a:endParaRPr lang="de-DE" sz="2800" dirty="0"/>
          </a:p>
        </p:txBody>
      </p:sp>
    </p:spTree>
    <p:extLst>
      <p:ext uri="{BB962C8B-B14F-4D97-AF65-F5344CB8AC3E}">
        <p14:creationId xmlns:p14="http://schemas.microsoft.com/office/powerpoint/2010/main" val="1371752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F53D8-4E50-7DA2-B25B-4D250F42F7BF}"/>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CD1EA564-74ED-6255-D2D9-F2A9C49A9259}"/>
              </a:ext>
            </a:extLst>
          </p:cNvPr>
          <p:cNvSpPr>
            <a:spLocks noGrp="1"/>
          </p:cNvSpPr>
          <p:nvPr>
            <p:ph type="title"/>
          </p:nvPr>
        </p:nvSpPr>
        <p:spPr>
          <a:xfrm>
            <a:off x="831850" y="961902"/>
            <a:ext cx="10515600" cy="3600574"/>
          </a:xfrm>
        </p:spPr>
        <p:txBody>
          <a:bodyPr>
            <a:noAutofit/>
          </a:bodyPr>
          <a:lstStyle/>
          <a:p>
            <a:r>
              <a:rPr lang="de-DE" sz="2900" dirty="0"/>
              <a:t>16 Als er mir nun seinen Sohn offenbarte – mir ganz persönlich –, gab er mir den Auftrag, die gute Nachricht von Jesus Christus unter den nichtjüdischen Völkern zu verkünden. Daraufhin holte ich nicht erst den Rat von Menschen ein.</a:t>
            </a:r>
            <a:br>
              <a:rPr lang="de-DE" sz="2900" dirty="0"/>
            </a:br>
            <a:r>
              <a:rPr lang="de-DE" sz="2900" dirty="0"/>
              <a:t>17 Ich ging auch nicht nach Jerusalem hinauf zu denen, die schon vor mir Apostel waren. Nein, ich machte mich auf den Weg nach Arabien, und von Arabien kehrte ich nach Damaskus zurück.</a:t>
            </a:r>
            <a:br>
              <a:rPr lang="de-DE" sz="2900" dirty="0"/>
            </a:br>
            <a:endParaRPr lang="de-DE" sz="2900" dirty="0"/>
          </a:p>
        </p:txBody>
      </p:sp>
      <p:sp>
        <p:nvSpPr>
          <p:cNvPr id="7" name="Text Placeholder 6">
            <a:extLst>
              <a:ext uri="{FF2B5EF4-FFF2-40B4-BE49-F238E27FC236}">
                <a16:creationId xmlns:a16="http://schemas.microsoft.com/office/drawing/2014/main" id="{2DFF1191-777D-B167-AE39-449422680FB1}"/>
              </a:ext>
            </a:extLst>
          </p:cNvPr>
          <p:cNvSpPr>
            <a:spLocks noGrp="1"/>
          </p:cNvSpPr>
          <p:nvPr>
            <p:ph type="body" idx="1"/>
          </p:nvPr>
        </p:nvSpPr>
        <p:spPr/>
        <p:txBody>
          <a:bodyPr/>
          <a:lstStyle/>
          <a:p>
            <a:r>
              <a:rPr lang="de-DE" dirty="0"/>
              <a:t>Gal 1,16-17 (NGÜ)</a:t>
            </a:r>
          </a:p>
        </p:txBody>
      </p:sp>
      <p:sp>
        <p:nvSpPr>
          <p:cNvPr id="2" name="Textfeld 1">
            <a:extLst>
              <a:ext uri="{FF2B5EF4-FFF2-40B4-BE49-F238E27FC236}">
                <a16:creationId xmlns:a16="http://schemas.microsoft.com/office/drawing/2014/main" id="{CC612953-EA77-81A0-7F64-FC1A3F0ADAA3}"/>
              </a:ext>
            </a:extLst>
          </p:cNvPr>
          <p:cNvSpPr txBox="1"/>
          <p:nvPr/>
        </p:nvSpPr>
        <p:spPr>
          <a:xfrm>
            <a:off x="1080655" y="2018805"/>
            <a:ext cx="0" cy="0"/>
          </a:xfrm>
          <a:prstGeom prst="rect">
            <a:avLst/>
          </a:prstGeom>
        </p:spPr>
        <p:txBody>
          <a:bodyPr vert="horz" wrap="none" lIns="91440" tIns="45720" rIns="91440" bIns="45720" rtlCol="0" anchor="b">
            <a:normAutofit fontScale="25000" lnSpcReduction="20000"/>
          </a:bodyPr>
          <a:lstStyle/>
          <a:p>
            <a:pPr algn="l"/>
            <a:endParaRPr lang="de-DE" sz="2800" dirty="0"/>
          </a:p>
        </p:txBody>
      </p:sp>
    </p:spTree>
    <p:extLst>
      <p:ext uri="{BB962C8B-B14F-4D97-AF65-F5344CB8AC3E}">
        <p14:creationId xmlns:p14="http://schemas.microsoft.com/office/powerpoint/2010/main" val="1679499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1D0AB-4FAB-2D89-79FA-C4975AF233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CCC1F2-11D1-1E61-A08A-02C37BA401B0}"/>
              </a:ext>
            </a:extLst>
          </p:cNvPr>
          <p:cNvSpPr>
            <a:spLocks noGrp="1"/>
          </p:cNvSpPr>
          <p:nvPr>
            <p:ph type="title"/>
          </p:nvPr>
        </p:nvSpPr>
        <p:spPr/>
        <p:txBody>
          <a:bodyPr>
            <a:noAutofit/>
          </a:bodyPr>
          <a:lstStyle/>
          <a:p>
            <a:r>
              <a:rPr lang="de-DE" sz="4000" dirty="0"/>
              <a:t>Das „Jesus und…“ – Evangelium </a:t>
            </a:r>
          </a:p>
        </p:txBody>
      </p:sp>
      <p:sp>
        <p:nvSpPr>
          <p:cNvPr id="3" name="Content Placeholder 2">
            <a:extLst>
              <a:ext uri="{FF2B5EF4-FFF2-40B4-BE49-F238E27FC236}">
                <a16:creationId xmlns:a16="http://schemas.microsoft.com/office/drawing/2014/main" id="{673A15B2-2EB8-A643-0613-FFB1C465E2C4}"/>
              </a:ext>
            </a:extLst>
          </p:cNvPr>
          <p:cNvSpPr>
            <a:spLocks noGrp="1"/>
          </p:cNvSpPr>
          <p:nvPr>
            <p:ph idx="1"/>
          </p:nvPr>
        </p:nvSpPr>
        <p:spPr/>
        <p:txBody>
          <a:bodyPr/>
          <a:lstStyle/>
          <a:p>
            <a:r>
              <a:rPr lang="de-DE" dirty="0"/>
              <a:t>Galater: „Jesus und Beschneidung, Speisegebote, jüdische Feste“</a:t>
            </a:r>
          </a:p>
          <a:p>
            <a:r>
              <a:rPr lang="de-DE" dirty="0"/>
              <a:t>Heute: „Jesus und…“</a:t>
            </a:r>
          </a:p>
          <a:p>
            <a:pPr lvl="1"/>
            <a:r>
              <a:rPr lang="de-DE" dirty="0"/>
              <a:t>Stille Zeit</a:t>
            </a:r>
          </a:p>
          <a:p>
            <a:pPr lvl="1"/>
            <a:r>
              <a:rPr lang="de-DE" dirty="0"/>
              <a:t>Gottesdienstbesuch</a:t>
            </a:r>
          </a:p>
          <a:p>
            <a:pPr lvl="1"/>
            <a:r>
              <a:rPr lang="de-DE" dirty="0"/>
              <a:t>Kulturelle Abgrenzung</a:t>
            </a:r>
          </a:p>
          <a:p>
            <a:pPr lvl="1"/>
            <a:r>
              <a:rPr lang="de-DE" dirty="0"/>
              <a:t>Verzicht auf Alkohol</a:t>
            </a:r>
          </a:p>
          <a:p>
            <a:pPr lvl="1"/>
            <a:r>
              <a:rPr lang="de-DE" dirty="0"/>
              <a:t>etc. </a:t>
            </a:r>
          </a:p>
        </p:txBody>
      </p:sp>
    </p:spTree>
    <p:extLst>
      <p:ext uri="{BB962C8B-B14F-4D97-AF65-F5344CB8AC3E}">
        <p14:creationId xmlns:p14="http://schemas.microsoft.com/office/powerpoint/2010/main" val="2506821986"/>
      </p:ext>
    </p:extLst>
  </p:cSld>
  <p:clrMapOvr>
    <a:masterClrMapping/>
  </p:clrMapOvr>
</p:sld>
</file>

<file path=ppt/theme/theme1.xml><?xml version="1.0" encoding="utf-8"?>
<a:theme xmlns:a="http://schemas.openxmlformats.org/drawingml/2006/main" name="Office">
  <a:themeElements>
    <a:clrScheme name="Galaterbrief">
      <a:dk1>
        <a:srgbClr val="323335"/>
      </a:dk1>
      <a:lt1>
        <a:srgbClr val="EAEAEB"/>
      </a:lt1>
      <a:dk2>
        <a:srgbClr val="223859"/>
      </a:dk2>
      <a:lt2>
        <a:srgbClr val="F7F7F7"/>
      </a:lt2>
      <a:accent1>
        <a:srgbClr val="3D5467"/>
      </a:accent1>
      <a:accent2>
        <a:srgbClr val="8AA29E"/>
      </a:accent2>
      <a:accent3>
        <a:srgbClr val="3C1518"/>
      </a:accent3>
      <a:accent4>
        <a:srgbClr val="BE5A38"/>
      </a:accent4>
      <a:accent5>
        <a:srgbClr val="DBAFC1"/>
      </a:accent5>
      <a:accent6>
        <a:srgbClr val="B2BCAA"/>
      </a:accent6>
      <a:hlink>
        <a:srgbClr val="467886"/>
      </a:hlink>
      <a:folHlink>
        <a:srgbClr val="838E83"/>
      </a:folHlink>
    </a:clrScheme>
    <a:fontScheme name="CKB">
      <a:majorFont>
        <a:latin typeface="Nunito"/>
        <a:ea typeface=""/>
        <a:cs typeface=""/>
      </a:majorFont>
      <a:minorFont>
        <a:latin typeface="Nuni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bodyPr vert="horz" lIns="91440" tIns="45720" rIns="91440" bIns="45720" rtlCol="0" anchor="b">
        <a:normAutofit/>
      </a:bodyPr>
      <a:lstStyle>
        <a:defPPr algn="l">
          <a:defRPr sz="2800" dirty="0"/>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660</Words>
  <Application>Microsoft Macintosh PowerPoint</Application>
  <PresentationFormat>Breitbild</PresentationFormat>
  <Paragraphs>41</Paragraphs>
  <Slides>11</Slides>
  <Notes>8</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11</vt:i4>
      </vt:variant>
    </vt:vector>
  </HeadingPairs>
  <TitlesOfParts>
    <vt:vector size="16" baseType="lpstr">
      <vt:lpstr>Aptos</vt:lpstr>
      <vt:lpstr>Arial</vt:lpstr>
      <vt:lpstr>Nunito</vt:lpstr>
      <vt:lpstr>Nunito Light</vt:lpstr>
      <vt:lpstr>Office</vt:lpstr>
      <vt:lpstr>Kein anderes Evangelium!</vt:lpstr>
      <vt:lpstr>6 Ich wundere mich, wie schnell ihr euch von dem abwendet, der euch zum Glauben gerufen hat! Durch Christus hat er euch seine Gnade erwiesen, und ihr kehrt ihm den Rücken und wendet euch einem anderen Evangelium zu. 7 Dabei gibt es doch überhaupt kein anderes Evangelium! Es ist nur so, dass gewisse Leute euch in Verwirrung stürzen, weil sie versuchen, das Evangelium von Christus auf den Kopf zu stellen. </vt:lpstr>
      <vt:lpstr>8 Doch wer immer euch ein anderes Evangelium bringt – und wäre es einer von uns Aposteln oder sogar ein Engel vom Himmel –, wer immer euch eine Botschaft bringt, die dem Evangelium widerspricht, das wir euch verkündet haben, der sei verflucht! 9 Wir haben euch das bereits früher gesagt, und ich sage es hiermit noch einmal: Wenn euch jemand ein Evangelium verkündet, das im Widerspruch zu dem Evangelium steht, das ihr angenommen habt, sei er verflucht!</vt:lpstr>
      <vt:lpstr>10 Sagt selbst: Bin ich, wenn ich so rede, auf die Zustimmung der Menschen aus oder auf die Zustimmung Gottes? Geht es mir wirklich darum, Menschen zu gefallen? Wenn ich noch Menschen gefallen wollte, wäre ich nicht ein Diener Christi!     </vt:lpstr>
      <vt:lpstr>11 Denn eins müsst ihr wissen, Geschwister: Das Evangelium, das ich verkünde, ist nicht menschlichen Ursprungs. 12 Ich habe diese Botschaft ja auch nicht von einem Menschen empfangen und wurde auch nicht von einem Menschen darin unterwiesen; nein, Jesus Christus selbst hat sie mir offenbart.    </vt:lpstr>
      <vt:lpstr>13 Ihr habt doch gehört, wie ´radikal` ich früher den jüdischen Glauben praktizierte: Ich verfolgte die Gemeinde Gottes mit äußerster Härte und tat alles, um sie auszurotten. 14 Ja, was ´den Eifer für` den jüdischen Glauben angeht, übertraf ich viele meiner Altersgenossen in meinem Volk, denn ich war ein besonders leidenschaftlicher Verfechter der ´religiösen` Überlieferungen meiner Vorfahren.  </vt:lpstr>
      <vt:lpstr>15 Doch dann hat Gott beschlossen, mir seinen Sohn zu offenbaren. Gott hatte mich ja schon ´für sich` ausgesondert, als ich noch im Leib meiner Mutter war, und hatte mich in seiner Gnade dazu bestimmt, ihm zu dienen.     </vt:lpstr>
      <vt:lpstr>16 Als er mir nun seinen Sohn offenbarte – mir ganz persönlich –, gab er mir den Auftrag, die gute Nachricht von Jesus Christus unter den nichtjüdischen Völkern zu verkünden. Daraufhin holte ich nicht erst den Rat von Menschen ein. 17 Ich ging auch nicht nach Jerusalem hinauf zu denen, die schon vor mir Apostel waren. Nein, ich machte mich auf den Weg nach Arabien, und von Arabien kehrte ich nach Damaskus zurück. </vt:lpstr>
      <vt:lpstr>Das „Jesus und…“ – Evangelium </vt:lpstr>
      <vt:lpstr>Woran merke ich, dass ich einem  „Jesus und… - Evangelium“ glaube?</vt:lpstr>
      <vt:lpstr>Die wirklich gute Nachricht!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Lukas Wehmeyer</dc:creator>
  <cp:lastModifiedBy>Simon Jung</cp:lastModifiedBy>
  <cp:revision>6</cp:revision>
  <dcterms:created xsi:type="dcterms:W3CDTF">2025-01-12T12:17:19Z</dcterms:created>
  <dcterms:modified xsi:type="dcterms:W3CDTF">2025-10-19T11:33:50Z</dcterms:modified>
</cp:coreProperties>
</file>