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55BD-55AD-4877-A5C5-1D47BF9D0146}" type="datetimeFigureOut">
              <a:rPr lang="en-US" smtClean="0"/>
              <a:t>24-Aug-25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6EE5-DACE-4CC8-8ACC-AC3C0045C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20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6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102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67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3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29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68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0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13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8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61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.  DIA 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75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</cp:revision>
  <dcterms:created xsi:type="dcterms:W3CDTF">2025-08-24T07:10:41Z</dcterms:created>
  <dcterms:modified xsi:type="dcterms:W3CDTF">2025-08-24T07:11:07Z</dcterms:modified>
</cp:coreProperties>
</file>