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71" r:id="rId5"/>
    <p:sldId id="272" r:id="rId6"/>
    <p:sldId id="269" r:id="rId7"/>
    <p:sldId id="274" r:id="rId8"/>
    <p:sldId id="275" r:id="rId9"/>
    <p:sldId id="273" r:id="rId10"/>
    <p:sldId id="276" r:id="rId11"/>
    <p:sldId id="278" r:id="rId12"/>
    <p:sldId id="277" r:id="rId13"/>
  </p:sldIdLst>
  <p:sldSz cx="14630400" cy="8229600"/>
  <p:notesSz cx="8229600" cy="14630400"/>
  <p:embeddedFontLst>
    <p:embeddedFont>
      <p:font typeface="Quattrocento" panose="02020502030000000404" pitchFamily="18" charset="0"/>
      <p:regular r:id="rId15"/>
      <p:bold r:id="rId1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97"/>
    <p:restoredTop sz="94610"/>
  </p:normalViewPr>
  <p:slideViewPr>
    <p:cSldViewPr snapToGrid="0" snapToObjects="1">
      <p:cViewPr>
        <p:scale>
          <a:sx n="62" d="100"/>
          <a:sy n="62" d="100"/>
        </p:scale>
        <p:origin x="952" y="1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02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06280-FA82-5CD1-9B44-4357279BB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E324D-DDA0-5E33-B2B2-BD3DC4F5A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C17D6-CF96-0696-F3FB-4E8CA18BA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D8F1A7-3611-62EE-B3C8-F4E0D7C2A1D7}"/>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78092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FC2FB-642F-8A37-B2F2-D19331978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29B10-1F98-9612-3167-07F4D6C4E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C4147-9EDA-9140-B6F1-05626D3BDE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0E8FFA-C5B2-0CC7-252E-9EF3658FF97F}"/>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63035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CBD31-AAE0-DF55-4DEA-149B83EA1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8B56D-3110-81A3-9759-0E71BD5B8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ED9BE-DB9D-36EE-5A9C-3E6AEB018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70DA2E-677B-CB1A-617F-D78F11DCE322}"/>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62897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1BB3-1F9C-0D84-D87D-AE7486328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D5F6F-3994-4FE1-21A0-AE67D21F7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3809C-3158-4D0B-7266-6071B5D277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C15BAE-6934-28E0-85C8-F2724A7B6FF6}"/>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9458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7010-11A9-4FED-5F8C-358EECB56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78D3B-BB7B-DE4B-8732-2B74CD646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FACD2-2949-6FE5-CDC6-0A4F2E947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45E4F6-4339-3FBD-8190-CD26E2B4CA40}"/>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56783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5C4DE-78D1-150B-A4AE-EAF678C97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E6DC8-9706-C772-F9ED-1B40E58A2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283F9-2BD3-CCD4-0837-383C7EAC1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CB68E5-62C8-03D1-5F5C-7FDFE408C90A}"/>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51104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CBCD-D307-3FE3-EC67-158591DD3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65828-400E-C06A-964D-F71E6139F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D4164-671F-AA0B-1684-CB45DDF75F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848239-59DA-2D24-6E63-4F7B0A2E0A74}"/>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12370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55690-6985-DE11-1618-C69E99CB0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33B3E-FE2E-239D-6744-B3E8C3A9F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CAE44-1468-0038-2E34-49E84F9807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B0BBAB-BD39-2512-C633-44B4C5D67BF3}"/>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14905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695694"/>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Wie komme ich durch die Stürme des Lebens</a:t>
            </a:r>
            <a:endParaRPr lang="en-US" sz="4400" dirty="0"/>
          </a:p>
        </p:txBody>
      </p:sp>
      <p:sp>
        <p:nvSpPr>
          <p:cNvPr id="5" name="Shape 2"/>
          <p:cNvSpPr/>
          <p:nvPr/>
        </p:nvSpPr>
        <p:spPr>
          <a:xfrm>
            <a:off x="6324124" y="5132784"/>
            <a:ext cx="382905" cy="382905"/>
          </a:xfrm>
          <a:prstGeom prst="roundRect">
            <a:avLst>
              <a:gd name="adj" fmla="val 23878209"/>
            </a:avLst>
          </a:prstGeom>
          <a:noFill/>
          <a:ln w="7620">
            <a:solidFill>
              <a:srgbClr val="38383C"/>
            </a:solidFill>
            <a:prstDash val="solid"/>
          </a:ln>
        </p:spPr>
        <p:txBody>
          <a:bodyPr/>
          <a:lstStyle/>
          <a:p>
            <a:endParaRPr lang="de-DE"/>
          </a:p>
        </p:txBody>
      </p:sp>
      <p:sp>
        <p:nvSpPr>
          <p:cNvPr id="8" name="Textfeld 7">
            <a:extLst>
              <a:ext uri="{FF2B5EF4-FFF2-40B4-BE49-F238E27FC236}">
                <a16:creationId xmlns:a16="http://schemas.microsoft.com/office/drawing/2014/main" id="{43BC9E8E-18CB-85DD-6FCD-FD6A0353A9EE}"/>
              </a:ext>
            </a:extLst>
          </p:cNvPr>
          <p:cNvSpPr txBox="1"/>
          <p:nvPr/>
        </p:nvSpPr>
        <p:spPr>
          <a:xfrm>
            <a:off x="12442371" y="4833257"/>
            <a:ext cx="184731" cy="369332"/>
          </a:xfrm>
          <a:prstGeom prst="rect">
            <a:avLst/>
          </a:prstGeom>
          <a:noFill/>
        </p:spPr>
        <p:txBody>
          <a:bodyPr wrap="none" rtlCol="0">
            <a:spAutoFit/>
          </a:bodyPr>
          <a:lstStyle/>
          <a:p>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7F39-8555-632C-9F95-7B3CC7BFAC19}"/>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5F926D7D-AFF8-FDDE-6FF5-B1A117E66E3C}"/>
              </a:ext>
            </a:extLst>
          </p:cNvPr>
          <p:cNvSpPr/>
          <p:nvPr/>
        </p:nvSpPr>
        <p:spPr>
          <a:xfrm>
            <a:off x="333633" y="327875"/>
            <a:ext cx="13987849" cy="2112050"/>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wollen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r>
              <a:rPr lang="en-US" sz="3200" b="1" dirty="0">
                <a:solidFill>
                  <a:srgbClr val="FFD9BE"/>
                </a:solidFill>
                <a:latin typeface="Quattrocento" pitchFamily="34" charset="0"/>
                <a:ea typeface="Quattrocento" pitchFamily="34" charset="-122"/>
                <a:cs typeface="Quattrocento" pitchFamily="34" charset="-120"/>
              </a:rPr>
              <a:t> an die </a:t>
            </a:r>
            <a:r>
              <a:rPr lang="en-US" sz="3200" b="1" dirty="0" err="1">
                <a:solidFill>
                  <a:srgbClr val="FFD9BE"/>
                </a:solidFill>
                <a:latin typeface="Quattrocento" pitchFamily="34" charset="0"/>
                <a:ea typeface="Quattrocento" pitchFamily="34" charset="-122"/>
                <a:cs typeface="Quattrocento" pitchFamily="34" charset="-120"/>
              </a:rPr>
              <a:t>Verheißungen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Gottes</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erinnern</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Auch </a:t>
            </a:r>
            <a:r>
              <a:rPr lang="en-US" sz="3200" b="1" dirty="0" err="1">
                <a:solidFill>
                  <a:srgbClr val="FFD9BE"/>
                </a:solidFill>
                <a:latin typeface="Quattrocento" pitchFamily="34" charset="0"/>
                <a:ea typeface="Quattrocento" pitchFamily="34" charset="-122"/>
                <a:cs typeface="Quattrocento" pitchFamily="34" charset="-120"/>
              </a:rPr>
              <a:t>wenn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Jesus </a:t>
            </a:r>
            <a:r>
              <a:rPr lang="en-US" sz="3200" b="1" dirty="0" err="1">
                <a:solidFill>
                  <a:srgbClr val="FFD9BE"/>
                </a:solidFill>
                <a:latin typeface="Quattrocento" pitchFamily="34" charset="0"/>
                <a:ea typeface="Quattrocento" pitchFamily="34" charset="-122"/>
                <a:cs typeface="Quattrocento" pitchFamily="34" charset="-120"/>
              </a:rPr>
              <a:t>nicht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sehen</a:t>
            </a:r>
            <a:r>
              <a:rPr lang="en-US" sz="3200" b="1" dirty="0">
                <a:solidFill>
                  <a:srgbClr val="FFD9BE"/>
                </a:solidFill>
                <a:latin typeface="Quattrocento" pitchFamily="34" charset="0"/>
                <a:ea typeface="Quattrocento" pitchFamily="34" charset="-122"/>
                <a:cs typeface="Quattrocento" pitchFamily="34" charset="-120"/>
              </a:rPr>
              <a:t> - er </a:t>
            </a:r>
            <a:r>
              <a:rPr lang="en-US" sz="3200" b="1" dirty="0" err="1">
                <a:solidFill>
                  <a:srgbClr val="FFD9BE"/>
                </a:solidFill>
                <a:latin typeface="Quattrocento" pitchFamily="34" charset="0"/>
                <a:ea typeface="Quattrocento" pitchFamily="34" charset="-122"/>
                <a:cs typeface="Quattrocento" pitchFamily="34" charset="-120"/>
              </a:rPr>
              <a:t>sieht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Jesus </a:t>
            </a:r>
            <a:r>
              <a:rPr lang="en-US" sz="3200" b="1" dirty="0" err="1">
                <a:solidFill>
                  <a:srgbClr val="FFD9BE"/>
                </a:solidFill>
                <a:latin typeface="Quattrocento" pitchFamily="34" charset="0"/>
                <a:ea typeface="Quattrocento" pitchFamily="34" charset="-122"/>
                <a:cs typeface="Quattrocento" pitchFamily="34" charset="-120"/>
              </a:rPr>
              <a:t>kommt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zur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richtigen</a:t>
            </a:r>
            <a:r>
              <a:rPr lang="en-US" sz="3200" b="1" dirty="0">
                <a:solidFill>
                  <a:srgbClr val="FFD9BE"/>
                </a:solidFill>
                <a:latin typeface="Quattrocento" pitchFamily="34" charset="0"/>
                <a:ea typeface="Quattrocento" pitchFamily="34" charset="-122"/>
                <a:cs typeface="Quattrocento" pitchFamily="34" charset="-120"/>
              </a:rPr>
              <a:t> Zeit </a:t>
            </a:r>
            <a:r>
              <a:rPr lang="en-US" sz="3200" b="1" dirty="0" err="1">
                <a:solidFill>
                  <a:srgbClr val="FFD9BE"/>
                </a:solidFill>
                <a:latin typeface="Quattrocento" pitchFamily="34" charset="0"/>
                <a:ea typeface="Quattrocento" pitchFamily="34" charset="-122"/>
                <a:cs typeface="Quattrocento" pitchFamily="34" charset="-120"/>
              </a:rPr>
              <a:t>zu</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Hilfe</a:t>
            </a:r>
            <a:endParaRPr lang="en-US" sz="3200" b="1" dirty="0"/>
          </a:p>
          <a:p>
            <a:pPr marL="514350" indent="-514350">
              <a:lnSpc>
                <a:spcPts val="5500"/>
              </a:lnSpc>
              <a:buFontTx/>
              <a:buAutoNum type="arabicPeriod"/>
            </a:pPr>
            <a:r>
              <a:rPr lang="en-US" sz="3200" b="1" dirty="0" err="1">
                <a:solidFill>
                  <a:srgbClr val="FFD9BE"/>
                </a:solidFill>
                <a:latin typeface="Quattrocento" pitchFamily="34" charset="0"/>
                <a:ea typeface="Quattrocento" pitchFamily="34" charset="-122"/>
                <a:cs typeface="Quattrocento" pitchFamily="34" charset="-120"/>
              </a:rPr>
              <a:t>Unsere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Ängste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sich</a:t>
            </a:r>
            <a:r>
              <a:rPr lang="en-US" sz="3200" b="1" dirty="0">
                <a:solidFill>
                  <a:srgbClr val="FFD9BE"/>
                </a:solidFill>
                <a:latin typeface="Quattrocento" pitchFamily="34" charset="0"/>
                <a:ea typeface="Quattrocento" pitchFamily="34" charset="-122"/>
                <a:cs typeface="Quattrocento" pitchFamily="34" charset="-120"/>
              </a:rPr>
              <a:t> auf Jesus </a:t>
            </a:r>
            <a:r>
              <a:rPr lang="en-US" sz="3200" b="1" dirty="0" err="1">
                <a:solidFill>
                  <a:srgbClr val="FFD9BE"/>
                </a:solidFill>
                <a:latin typeface="Quattrocento" pitchFamily="34" charset="0"/>
                <a:ea typeface="Quattrocento" pitchFamily="34" charset="-122"/>
                <a:cs typeface="Quattrocento" pitchFamily="34" charset="-120"/>
              </a:rPr>
              <a:t>beziehen</a:t>
            </a:r>
            <a:endParaRPr lang="en-US" sz="3200" b="1" dirty="0"/>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Das Wasser, das </a:t>
            </a:r>
            <a:r>
              <a:rPr lang="en-US" sz="3200" b="1" dirty="0" err="1">
                <a:solidFill>
                  <a:srgbClr val="FFD9BE"/>
                </a:solidFill>
                <a:latin typeface="Quattrocento" pitchFamily="34" charset="0"/>
                <a:ea typeface="Quattrocento" pitchFamily="34" charset="-122"/>
                <a:cs typeface="Quattrocento" pitchFamily="34" charset="-120"/>
              </a:rPr>
              <a:t>über</a:t>
            </a:r>
            <a:r>
              <a:rPr lang="en-US" sz="3200" b="1" dirty="0">
                <a:solidFill>
                  <a:srgbClr val="FFD9BE"/>
                </a:solidFill>
                <a:latin typeface="Quattrocento" pitchFamily="34" charset="0"/>
                <a:ea typeface="Quattrocento" pitchFamily="34" charset="-122"/>
                <a:cs typeface="Quattrocento" pitchFamily="34" charset="-120"/>
              </a:rPr>
              <a:t> mir </a:t>
            </a:r>
            <a:r>
              <a:rPr lang="en-US" sz="3200" b="1" dirty="0" err="1">
                <a:solidFill>
                  <a:srgbClr val="FFD9BE"/>
                </a:solidFill>
                <a:latin typeface="Quattrocento" pitchFamily="34" charset="0"/>
                <a:ea typeface="Quattrocento" pitchFamily="34" charset="-122"/>
                <a:cs typeface="Quattrocento" pitchFamily="34" charset="-120"/>
              </a:rPr>
              <a:t>zusammenzuschlagen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droht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ist</a:t>
            </a:r>
            <a:r>
              <a:rPr lang="en-US" sz="3200" b="1" dirty="0">
                <a:solidFill>
                  <a:srgbClr val="FFD9BE"/>
                </a:solidFill>
                <a:latin typeface="Quattrocento" pitchFamily="34" charset="0"/>
                <a:ea typeface="Quattrocento" pitchFamily="34" charset="-122"/>
                <a:cs typeface="Quattrocento" pitchFamily="34" charset="-120"/>
              </a:rPr>
              <a:t> das Wasser </a:t>
            </a:r>
            <a:r>
              <a:rPr lang="en-US" sz="3200" b="1" dirty="0" err="1">
                <a:solidFill>
                  <a:srgbClr val="FFD9BE"/>
                </a:solidFill>
                <a:latin typeface="Quattrocento" pitchFamily="34" charset="0"/>
                <a:ea typeface="Quattrocento" pitchFamily="34" charset="-122"/>
                <a:cs typeface="Quattrocento" pitchFamily="34" charset="-120"/>
              </a:rPr>
              <a:t>unter</a:t>
            </a:r>
            <a:r>
              <a:rPr lang="en-US" sz="3200" b="1" dirty="0">
                <a:solidFill>
                  <a:srgbClr val="FFD9BE"/>
                </a:solidFill>
                <a:latin typeface="Quattrocento" pitchFamily="34" charset="0"/>
                <a:ea typeface="Quattrocento" pitchFamily="34" charset="-122"/>
                <a:cs typeface="Quattrocento" pitchFamily="34" charset="-120"/>
              </a:rPr>
              <a:t> den </a:t>
            </a:r>
            <a:r>
              <a:rPr lang="en-US" sz="3200" b="1" dirty="0" err="1">
                <a:solidFill>
                  <a:srgbClr val="FFD9BE"/>
                </a:solidFill>
                <a:latin typeface="Quattrocento" pitchFamily="34" charset="0"/>
                <a:ea typeface="Quattrocento" pitchFamily="34" charset="-122"/>
                <a:cs typeface="Quattrocento" pitchFamily="34" charset="-120"/>
              </a:rPr>
              <a:t>Füßen</a:t>
            </a:r>
            <a:r>
              <a:rPr lang="en-US" sz="3200" b="1" dirty="0">
                <a:solidFill>
                  <a:srgbClr val="FFD9BE"/>
                </a:solidFill>
                <a:latin typeface="Quattrocento" pitchFamily="34" charset="0"/>
                <a:ea typeface="Quattrocento" pitchFamily="34" charset="-122"/>
                <a:cs typeface="Quattrocento" pitchFamily="34" charset="-120"/>
              </a:rPr>
              <a:t> Jesu</a:t>
            </a: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Ob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auf dem Wasser </a:t>
            </a:r>
            <a:r>
              <a:rPr lang="en-US" sz="3200" b="1" dirty="0" err="1">
                <a:solidFill>
                  <a:srgbClr val="FFD9BE"/>
                </a:solidFill>
                <a:latin typeface="Quattrocento" pitchFamily="34" charset="0"/>
                <a:ea typeface="Quattrocento" pitchFamily="34" charset="-122"/>
                <a:cs typeface="Quattrocento" pitchFamily="34" charset="-120"/>
              </a:rPr>
              <a:t>gehen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hängt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davon</a:t>
            </a:r>
            <a:r>
              <a:rPr lang="en-US" sz="3200" b="1" dirty="0">
                <a:solidFill>
                  <a:srgbClr val="FFD9BE"/>
                </a:solidFill>
                <a:latin typeface="Quattrocento" pitchFamily="34" charset="0"/>
                <a:ea typeface="Quattrocento" pitchFamily="34" charset="-122"/>
                <a:cs typeface="Quattrocento" pitchFamily="34" charset="-120"/>
              </a:rPr>
              <a:t> ab, auf was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unsere</a:t>
            </a:r>
            <a:r>
              <a:rPr lang="en-US" sz="3200" b="1" dirty="0">
                <a:solidFill>
                  <a:srgbClr val="FFD9BE"/>
                </a:solidFill>
                <a:latin typeface="Quattrocento" pitchFamily="34" charset="0"/>
                <a:ea typeface="Quattrocento" pitchFamily="34" charset="-122"/>
                <a:cs typeface="Quattrocento" pitchFamily="34" charset="-120"/>
              </a:rPr>
              <a:t> Blick </a:t>
            </a:r>
            <a:r>
              <a:rPr lang="en-US" sz="3200" b="1" dirty="0" err="1">
                <a:solidFill>
                  <a:srgbClr val="FFD9BE"/>
                </a:solidFill>
                <a:latin typeface="Quattrocento" pitchFamily="34" charset="0"/>
                <a:ea typeface="Quattrocento" pitchFamily="34" charset="-122"/>
                <a:cs typeface="Quattrocento" pitchFamily="34" charset="-120"/>
              </a:rPr>
              <a:t>richten</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Der </a:t>
            </a:r>
            <a:r>
              <a:rPr lang="en-US" sz="3200" b="1" dirty="0" err="1">
                <a:solidFill>
                  <a:srgbClr val="FFD9BE"/>
                </a:solidFill>
                <a:latin typeface="Quattrocento" pitchFamily="34" charset="0"/>
                <a:ea typeface="Quattrocento" pitchFamily="34" charset="-122"/>
                <a:cs typeface="Quattrocento" pitchFamily="34" charset="-120"/>
              </a:rPr>
              <a:t>Kleinglaube</a:t>
            </a:r>
            <a:r>
              <a:rPr lang="en-US" sz="3200" b="1" dirty="0">
                <a:solidFill>
                  <a:srgbClr val="FFD9BE"/>
                </a:solidFill>
                <a:latin typeface="Quattrocento" pitchFamily="34" charset="0"/>
                <a:ea typeface="Quattrocento" pitchFamily="34" charset="-122"/>
                <a:cs typeface="Quattrocento" pitchFamily="34" charset="-120"/>
              </a:rPr>
              <a:t> von Petrus war </a:t>
            </a:r>
            <a:r>
              <a:rPr lang="en-US" sz="3200" b="1" dirty="0" err="1">
                <a:solidFill>
                  <a:srgbClr val="FFD9BE"/>
                </a:solidFill>
                <a:latin typeface="Quattrocento" pitchFamily="34" charset="0"/>
                <a:ea typeface="Quattrocento" pitchFamily="34" charset="-122"/>
                <a:cs typeface="Quattrocento" pitchFamily="34" charset="-120"/>
              </a:rPr>
              <a:t>größer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als</a:t>
            </a:r>
            <a:r>
              <a:rPr lang="en-US" sz="3200" b="1" dirty="0">
                <a:solidFill>
                  <a:srgbClr val="FFD9BE"/>
                </a:solidFill>
                <a:latin typeface="Quattrocento" pitchFamily="34" charset="0"/>
                <a:ea typeface="Quattrocento" pitchFamily="34" charset="-122"/>
                <a:cs typeface="Quattrocento" pitchFamily="34" charset="-120"/>
              </a:rPr>
              <a:t> der </a:t>
            </a:r>
            <a:r>
              <a:rPr lang="en-US" sz="3200" b="1" dirty="0" err="1">
                <a:solidFill>
                  <a:srgbClr val="FFD9BE"/>
                </a:solidFill>
                <a:latin typeface="Quattrocento" pitchFamily="34" charset="0"/>
                <a:ea typeface="Quattrocento" pitchFamily="34" charset="-122"/>
                <a:cs typeface="Quattrocento" pitchFamily="34" charset="-120"/>
              </a:rPr>
              <a:t>Glaube</a:t>
            </a:r>
            <a:r>
              <a:rPr lang="en-US" sz="3200" b="1" dirty="0">
                <a:solidFill>
                  <a:srgbClr val="FFD9BE"/>
                </a:solidFill>
                <a:latin typeface="Quattrocento" pitchFamily="34" charset="0"/>
                <a:ea typeface="Quattrocento" pitchFamily="34" charset="-122"/>
                <a:cs typeface="Quattrocento" pitchFamily="34" charset="-120"/>
              </a:rPr>
              <a:t> der elf </a:t>
            </a:r>
            <a:r>
              <a:rPr lang="en-US" sz="3200" b="1" dirty="0" err="1">
                <a:solidFill>
                  <a:srgbClr val="FFD9BE"/>
                </a:solidFill>
                <a:latin typeface="Quattrocento" pitchFamily="34" charset="0"/>
                <a:ea typeface="Quattrocento" pitchFamily="34" charset="-122"/>
                <a:cs typeface="Quattrocento" pitchFamily="34" charset="-120"/>
              </a:rPr>
              <a:t>im</a:t>
            </a:r>
            <a:r>
              <a:rPr lang="en-US" sz="3200" b="1" dirty="0">
                <a:solidFill>
                  <a:srgbClr val="FFD9BE"/>
                </a:solidFill>
                <a:latin typeface="Quattrocento" pitchFamily="34" charset="0"/>
                <a:ea typeface="Quattrocento" pitchFamily="34" charset="-122"/>
                <a:cs typeface="Quattrocento" pitchFamily="34" charset="-120"/>
              </a:rPr>
              <a:t> Boot</a:t>
            </a:r>
            <a:endParaRPr lang="en-US" sz="3200" b="1" dirty="0"/>
          </a:p>
          <a:p>
            <a:pPr marL="514350" indent="-514350">
              <a:lnSpc>
                <a:spcPts val="5500"/>
              </a:lnSpc>
              <a:buFontTx/>
              <a:buAutoNum type="arabicPeriod"/>
            </a:pP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endParaRPr lang="en-US" sz="3200" b="1" dirty="0"/>
          </a:p>
          <a:p>
            <a:pPr marL="514350" indent="-514350" algn="l">
              <a:lnSpc>
                <a:spcPts val="5500"/>
              </a:lnSpc>
              <a:buAutoNum type="arabicPeriod"/>
            </a:pPr>
            <a:endParaRPr lang="en-US" sz="3200" b="1" dirty="0"/>
          </a:p>
          <a:p>
            <a:pPr marL="514350" indent="-514350" algn="l">
              <a:lnSpc>
                <a:spcPts val="5500"/>
              </a:lnSpc>
              <a:buAutoNum type="arabicPeriod"/>
            </a:pPr>
            <a:endParaRPr lang="en-US" sz="3200" b="1" dirty="0"/>
          </a:p>
        </p:txBody>
      </p:sp>
    </p:spTree>
    <p:extLst>
      <p:ext uri="{BB962C8B-B14F-4D97-AF65-F5344CB8AC3E}">
        <p14:creationId xmlns:p14="http://schemas.microsoft.com/office/powerpoint/2010/main" val="23952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ipzig_goethe_denkmal">
            <a:extLst>
              <a:ext uri="{FF2B5EF4-FFF2-40B4-BE49-F238E27FC236}">
                <a16:creationId xmlns:a16="http://schemas.microsoft.com/office/drawing/2014/main" id="{08100C9E-7D21-472F-58E5-B6112C4CD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6" y="1"/>
            <a:ext cx="10239374" cy="1000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5">
            <a:extLst>
              <a:ext uri="{FF2B5EF4-FFF2-40B4-BE49-F238E27FC236}">
                <a16:creationId xmlns:a16="http://schemas.microsoft.com/office/drawing/2014/main" id="{5F67B320-FB6A-478E-2BC8-A418BCA94C24}"/>
              </a:ext>
            </a:extLst>
          </p:cNvPr>
          <p:cNvSpPr>
            <a:spLocks noChangeArrowheads="1"/>
          </p:cNvSpPr>
          <p:nvPr/>
        </p:nvSpPr>
        <p:spPr bwMode="auto">
          <a:xfrm>
            <a:off x="8524876" y="1"/>
            <a:ext cx="1123950" cy="1177290"/>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097280" eaLnBrk="1" fontAlgn="base" hangingPunct="1">
              <a:spcBef>
                <a:spcPct val="0"/>
              </a:spcBef>
              <a:spcAft>
                <a:spcPct val="0"/>
              </a:spcAft>
            </a:pPr>
            <a:endParaRPr lang="de-DE" altLang="de-DE" sz="2160">
              <a:solidFill>
                <a:srgbClr val="FF3300"/>
              </a:solidFill>
            </a:endParaRPr>
          </a:p>
        </p:txBody>
      </p:sp>
      <p:sp>
        <p:nvSpPr>
          <p:cNvPr id="4" name="Oval 6">
            <a:extLst>
              <a:ext uri="{FF2B5EF4-FFF2-40B4-BE49-F238E27FC236}">
                <a16:creationId xmlns:a16="http://schemas.microsoft.com/office/drawing/2014/main" id="{24C6AA81-FBB2-82B5-C72B-FD808B7581D3}"/>
              </a:ext>
            </a:extLst>
          </p:cNvPr>
          <p:cNvSpPr>
            <a:spLocks noChangeArrowheads="1"/>
          </p:cNvSpPr>
          <p:nvPr/>
        </p:nvSpPr>
        <p:spPr bwMode="auto">
          <a:xfrm>
            <a:off x="8180070" y="3855720"/>
            <a:ext cx="2072640" cy="1986916"/>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097280" eaLnBrk="1" fontAlgn="base" hangingPunct="1">
              <a:spcBef>
                <a:spcPct val="0"/>
              </a:spcBef>
              <a:spcAft>
                <a:spcPct val="0"/>
              </a:spcAft>
            </a:pPr>
            <a:endParaRPr lang="de-DE" altLang="de-DE" sz="2160">
              <a:solidFill>
                <a:srgbClr val="FF3300"/>
              </a:solidFill>
            </a:endParaRPr>
          </a:p>
        </p:txBody>
      </p:sp>
    </p:spTree>
    <p:extLst>
      <p:ext uri="{BB962C8B-B14F-4D97-AF65-F5344CB8AC3E}">
        <p14:creationId xmlns:p14="http://schemas.microsoft.com/office/powerpoint/2010/main" val="349888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F6FED-4C88-CE1E-35D7-791D8A0E89DA}"/>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645AD263-8212-D419-1FAA-59913E84871B}"/>
              </a:ext>
            </a:extLst>
          </p:cNvPr>
          <p:cNvSpPr/>
          <p:nvPr/>
        </p:nvSpPr>
        <p:spPr>
          <a:xfrm>
            <a:off x="333633" y="327875"/>
            <a:ext cx="13987849" cy="2112050"/>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wollen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r>
              <a:rPr lang="en-US" sz="3200" b="1" dirty="0">
                <a:solidFill>
                  <a:srgbClr val="FFD9BE"/>
                </a:solidFill>
                <a:latin typeface="Quattrocento" pitchFamily="34" charset="0"/>
                <a:ea typeface="Quattrocento" pitchFamily="34" charset="-122"/>
                <a:cs typeface="Quattrocento" pitchFamily="34" charset="-120"/>
              </a:rPr>
              <a:t> an die </a:t>
            </a:r>
            <a:r>
              <a:rPr lang="en-US" sz="3200" b="1" dirty="0" err="1">
                <a:solidFill>
                  <a:srgbClr val="FFD9BE"/>
                </a:solidFill>
                <a:latin typeface="Quattrocento" pitchFamily="34" charset="0"/>
                <a:ea typeface="Quattrocento" pitchFamily="34" charset="-122"/>
                <a:cs typeface="Quattrocento" pitchFamily="34" charset="-120"/>
              </a:rPr>
              <a:t>Verheißungen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Gottes</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erinnern</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Auch </a:t>
            </a:r>
            <a:r>
              <a:rPr lang="en-US" sz="3200" b="1" dirty="0" err="1">
                <a:solidFill>
                  <a:srgbClr val="FFD9BE"/>
                </a:solidFill>
                <a:latin typeface="Quattrocento" pitchFamily="34" charset="0"/>
                <a:ea typeface="Quattrocento" pitchFamily="34" charset="-122"/>
                <a:cs typeface="Quattrocento" pitchFamily="34" charset="-120"/>
              </a:rPr>
              <a:t>wenn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Jesus </a:t>
            </a:r>
            <a:r>
              <a:rPr lang="en-US" sz="3200" b="1" dirty="0" err="1">
                <a:solidFill>
                  <a:srgbClr val="FFD9BE"/>
                </a:solidFill>
                <a:latin typeface="Quattrocento" pitchFamily="34" charset="0"/>
                <a:ea typeface="Quattrocento" pitchFamily="34" charset="-122"/>
                <a:cs typeface="Quattrocento" pitchFamily="34" charset="-120"/>
              </a:rPr>
              <a:t>nicht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sehen</a:t>
            </a:r>
            <a:r>
              <a:rPr lang="en-US" sz="3200" b="1" dirty="0">
                <a:solidFill>
                  <a:srgbClr val="FFD9BE"/>
                </a:solidFill>
                <a:latin typeface="Quattrocento" pitchFamily="34" charset="0"/>
                <a:ea typeface="Quattrocento" pitchFamily="34" charset="-122"/>
                <a:cs typeface="Quattrocento" pitchFamily="34" charset="-120"/>
              </a:rPr>
              <a:t> - er </a:t>
            </a:r>
            <a:r>
              <a:rPr lang="en-US" sz="3200" b="1" dirty="0" err="1">
                <a:solidFill>
                  <a:srgbClr val="FFD9BE"/>
                </a:solidFill>
                <a:latin typeface="Quattrocento" pitchFamily="34" charset="0"/>
                <a:ea typeface="Quattrocento" pitchFamily="34" charset="-122"/>
                <a:cs typeface="Quattrocento" pitchFamily="34" charset="-120"/>
              </a:rPr>
              <a:t>sieht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Jesus </a:t>
            </a:r>
            <a:r>
              <a:rPr lang="en-US" sz="3200" b="1" dirty="0" err="1">
                <a:solidFill>
                  <a:srgbClr val="FFD9BE"/>
                </a:solidFill>
                <a:latin typeface="Quattrocento" pitchFamily="34" charset="0"/>
                <a:ea typeface="Quattrocento" pitchFamily="34" charset="-122"/>
                <a:cs typeface="Quattrocento" pitchFamily="34" charset="-120"/>
              </a:rPr>
              <a:t>kommt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zur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richtigen</a:t>
            </a:r>
            <a:r>
              <a:rPr lang="en-US" sz="3200" b="1" dirty="0">
                <a:solidFill>
                  <a:srgbClr val="FFD9BE"/>
                </a:solidFill>
                <a:latin typeface="Quattrocento" pitchFamily="34" charset="0"/>
                <a:ea typeface="Quattrocento" pitchFamily="34" charset="-122"/>
                <a:cs typeface="Quattrocento" pitchFamily="34" charset="-120"/>
              </a:rPr>
              <a:t> Zeit </a:t>
            </a:r>
            <a:r>
              <a:rPr lang="en-US" sz="3200" b="1" dirty="0" err="1">
                <a:solidFill>
                  <a:srgbClr val="FFD9BE"/>
                </a:solidFill>
                <a:latin typeface="Quattrocento" pitchFamily="34" charset="0"/>
                <a:ea typeface="Quattrocento" pitchFamily="34" charset="-122"/>
                <a:cs typeface="Quattrocento" pitchFamily="34" charset="-120"/>
              </a:rPr>
              <a:t>zu</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Hilfe</a:t>
            </a:r>
            <a:endParaRPr lang="en-US" sz="3200" b="1" dirty="0"/>
          </a:p>
          <a:p>
            <a:pPr marL="514350" indent="-514350">
              <a:lnSpc>
                <a:spcPts val="5500"/>
              </a:lnSpc>
              <a:buFontTx/>
              <a:buAutoNum type="arabicPeriod"/>
            </a:pPr>
            <a:r>
              <a:rPr lang="en-US" sz="3200" b="1" dirty="0" err="1">
                <a:solidFill>
                  <a:srgbClr val="FFD9BE"/>
                </a:solidFill>
                <a:latin typeface="Quattrocento" pitchFamily="34" charset="0"/>
                <a:ea typeface="Quattrocento" pitchFamily="34" charset="-122"/>
                <a:cs typeface="Quattrocento" pitchFamily="34" charset="-120"/>
              </a:rPr>
              <a:t>Unsere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Ängste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sich</a:t>
            </a:r>
            <a:r>
              <a:rPr lang="en-US" sz="3200" b="1" dirty="0">
                <a:solidFill>
                  <a:srgbClr val="FFD9BE"/>
                </a:solidFill>
                <a:latin typeface="Quattrocento" pitchFamily="34" charset="0"/>
                <a:ea typeface="Quattrocento" pitchFamily="34" charset="-122"/>
                <a:cs typeface="Quattrocento" pitchFamily="34" charset="-120"/>
              </a:rPr>
              <a:t> auf Jesus </a:t>
            </a:r>
            <a:r>
              <a:rPr lang="en-US" sz="3200" b="1" dirty="0" err="1">
                <a:solidFill>
                  <a:srgbClr val="FFD9BE"/>
                </a:solidFill>
                <a:latin typeface="Quattrocento" pitchFamily="34" charset="0"/>
                <a:ea typeface="Quattrocento" pitchFamily="34" charset="-122"/>
                <a:cs typeface="Quattrocento" pitchFamily="34" charset="-120"/>
              </a:rPr>
              <a:t>beziehen</a:t>
            </a:r>
            <a:endParaRPr lang="en-US" sz="3200" b="1" dirty="0"/>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Das Wasser, das </a:t>
            </a:r>
            <a:r>
              <a:rPr lang="en-US" sz="3200" b="1" dirty="0" err="1">
                <a:solidFill>
                  <a:srgbClr val="FFD9BE"/>
                </a:solidFill>
                <a:latin typeface="Quattrocento" pitchFamily="34" charset="0"/>
                <a:ea typeface="Quattrocento" pitchFamily="34" charset="-122"/>
                <a:cs typeface="Quattrocento" pitchFamily="34" charset="-120"/>
              </a:rPr>
              <a:t>über</a:t>
            </a:r>
            <a:r>
              <a:rPr lang="en-US" sz="3200" b="1" dirty="0">
                <a:solidFill>
                  <a:srgbClr val="FFD9BE"/>
                </a:solidFill>
                <a:latin typeface="Quattrocento" pitchFamily="34" charset="0"/>
                <a:ea typeface="Quattrocento" pitchFamily="34" charset="-122"/>
                <a:cs typeface="Quattrocento" pitchFamily="34" charset="-120"/>
              </a:rPr>
              <a:t> mir </a:t>
            </a:r>
            <a:r>
              <a:rPr lang="en-US" sz="3200" b="1" dirty="0" err="1">
                <a:solidFill>
                  <a:srgbClr val="FFD9BE"/>
                </a:solidFill>
                <a:latin typeface="Quattrocento" pitchFamily="34" charset="0"/>
                <a:ea typeface="Quattrocento" pitchFamily="34" charset="-122"/>
                <a:cs typeface="Quattrocento" pitchFamily="34" charset="-120"/>
              </a:rPr>
              <a:t>zusammenzuschlagen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droht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ist</a:t>
            </a:r>
            <a:r>
              <a:rPr lang="en-US" sz="3200" b="1" dirty="0">
                <a:solidFill>
                  <a:srgbClr val="FFD9BE"/>
                </a:solidFill>
                <a:latin typeface="Quattrocento" pitchFamily="34" charset="0"/>
                <a:ea typeface="Quattrocento" pitchFamily="34" charset="-122"/>
                <a:cs typeface="Quattrocento" pitchFamily="34" charset="-120"/>
              </a:rPr>
              <a:t> das Wasser </a:t>
            </a:r>
            <a:r>
              <a:rPr lang="en-US" sz="3200" b="1" dirty="0" err="1">
                <a:solidFill>
                  <a:srgbClr val="FFD9BE"/>
                </a:solidFill>
                <a:latin typeface="Quattrocento" pitchFamily="34" charset="0"/>
                <a:ea typeface="Quattrocento" pitchFamily="34" charset="-122"/>
                <a:cs typeface="Quattrocento" pitchFamily="34" charset="-120"/>
              </a:rPr>
              <a:t>unter</a:t>
            </a:r>
            <a:r>
              <a:rPr lang="en-US" sz="3200" b="1" dirty="0">
                <a:solidFill>
                  <a:srgbClr val="FFD9BE"/>
                </a:solidFill>
                <a:latin typeface="Quattrocento" pitchFamily="34" charset="0"/>
                <a:ea typeface="Quattrocento" pitchFamily="34" charset="-122"/>
                <a:cs typeface="Quattrocento" pitchFamily="34" charset="-120"/>
              </a:rPr>
              <a:t> den </a:t>
            </a:r>
            <a:r>
              <a:rPr lang="en-US" sz="3200" b="1" dirty="0" err="1">
                <a:solidFill>
                  <a:srgbClr val="FFD9BE"/>
                </a:solidFill>
                <a:latin typeface="Quattrocento" pitchFamily="34" charset="0"/>
                <a:ea typeface="Quattrocento" pitchFamily="34" charset="-122"/>
                <a:cs typeface="Quattrocento" pitchFamily="34" charset="-120"/>
              </a:rPr>
              <a:t>Füßen</a:t>
            </a:r>
            <a:r>
              <a:rPr lang="en-US" sz="3200" b="1" dirty="0">
                <a:solidFill>
                  <a:srgbClr val="FFD9BE"/>
                </a:solidFill>
                <a:latin typeface="Quattrocento" pitchFamily="34" charset="0"/>
                <a:ea typeface="Quattrocento" pitchFamily="34" charset="-122"/>
                <a:cs typeface="Quattrocento" pitchFamily="34" charset="-120"/>
              </a:rPr>
              <a:t> Jesu</a:t>
            </a: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Ob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auf dem Wasser </a:t>
            </a:r>
            <a:r>
              <a:rPr lang="en-US" sz="3200" b="1" dirty="0" err="1">
                <a:solidFill>
                  <a:srgbClr val="FFD9BE"/>
                </a:solidFill>
                <a:latin typeface="Quattrocento" pitchFamily="34" charset="0"/>
                <a:ea typeface="Quattrocento" pitchFamily="34" charset="-122"/>
                <a:cs typeface="Quattrocento" pitchFamily="34" charset="-120"/>
              </a:rPr>
              <a:t>gehen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hängt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davon</a:t>
            </a:r>
            <a:r>
              <a:rPr lang="en-US" sz="3200" b="1" dirty="0">
                <a:solidFill>
                  <a:srgbClr val="FFD9BE"/>
                </a:solidFill>
                <a:latin typeface="Quattrocento" pitchFamily="34" charset="0"/>
                <a:ea typeface="Quattrocento" pitchFamily="34" charset="-122"/>
                <a:cs typeface="Quattrocento" pitchFamily="34" charset="-120"/>
              </a:rPr>
              <a:t> ab, auf was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unsere</a:t>
            </a:r>
            <a:r>
              <a:rPr lang="en-US" sz="3200" b="1" dirty="0">
                <a:solidFill>
                  <a:srgbClr val="FFD9BE"/>
                </a:solidFill>
                <a:latin typeface="Quattrocento" pitchFamily="34" charset="0"/>
                <a:ea typeface="Quattrocento" pitchFamily="34" charset="-122"/>
                <a:cs typeface="Quattrocento" pitchFamily="34" charset="-120"/>
              </a:rPr>
              <a:t> Blick </a:t>
            </a:r>
            <a:r>
              <a:rPr lang="en-US" sz="3200" b="1" dirty="0" err="1">
                <a:solidFill>
                  <a:srgbClr val="FFD9BE"/>
                </a:solidFill>
                <a:latin typeface="Quattrocento" pitchFamily="34" charset="0"/>
                <a:ea typeface="Quattrocento" pitchFamily="34" charset="-122"/>
                <a:cs typeface="Quattrocento" pitchFamily="34" charset="-120"/>
              </a:rPr>
              <a:t>richten</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Der </a:t>
            </a:r>
            <a:r>
              <a:rPr lang="en-US" sz="3200" b="1" dirty="0" err="1">
                <a:solidFill>
                  <a:srgbClr val="FFD9BE"/>
                </a:solidFill>
                <a:latin typeface="Quattrocento" pitchFamily="34" charset="0"/>
                <a:ea typeface="Quattrocento" pitchFamily="34" charset="-122"/>
                <a:cs typeface="Quattrocento" pitchFamily="34" charset="-120"/>
              </a:rPr>
              <a:t>Kleinglaube</a:t>
            </a:r>
            <a:r>
              <a:rPr lang="en-US" sz="3200" b="1" dirty="0">
                <a:solidFill>
                  <a:srgbClr val="FFD9BE"/>
                </a:solidFill>
                <a:latin typeface="Quattrocento" pitchFamily="34" charset="0"/>
                <a:ea typeface="Quattrocento" pitchFamily="34" charset="-122"/>
                <a:cs typeface="Quattrocento" pitchFamily="34" charset="-120"/>
              </a:rPr>
              <a:t> von Petrus war </a:t>
            </a:r>
            <a:r>
              <a:rPr lang="en-US" sz="3200" b="1" dirty="0" err="1">
                <a:solidFill>
                  <a:srgbClr val="FFD9BE"/>
                </a:solidFill>
                <a:latin typeface="Quattrocento" pitchFamily="34" charset="0"/>
                <a:ea typeface="Quattrocento" pitchFamily="34" charset="-122"/>
                <a:cs typeface="Quattrocento" pitchFamily="34" charset="-120"/>
              </a:rPr>
              <a:t>größer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als</a:t>
            </a:r>
            <a:r>
              <a:rPr lang="en-US" sz="3200" b="1" dirty="0">
                <a:solidFill>
                  <a:srgbClr val="FFD9BE"/>
                </a:solidFill>
                <a:latin typeface="Quattrocento" pitchFamily="34" charset="0"/>
                <a:ea typeface="Quattrocento" pitchFamily="34" charset="-122"/>
                <a:cs typeface="Quattrocento" pitchFamily="34" charset="-120"/>
              </a:rPr>
              <a:t> der </a:t>
            </a:r>
            <a:r>
              <a:rPr lang="en-US" sz="3200" b="1" dirty="0" err="1">
                <a:solidFill>
                  <a:srgbClr val="FFD9BE"/>
                </a:solidFill>
                <a:latin typeface="Quattrocento" pitchFamily="34" charset="0"/>
                <a:ea typeface="Quattrocento" pitchFamily="34" charset="-122"/>
                <a:cs typeface="Quattrocento" pitchFamily="34" charset="-120"/>
              </a:rPr>
              <a:t>Glaube</a:t>
            </a:r>
            <a:r>
              <a:rPr lang="en-US" sz="3200" b="1" dirty="0">
                <a:solidFill>
                  <a:srgbClr val="FFD9BE"/>
                </a:solidFill>
                <a:latin typeface="Quattrocento" pitchFamily="34" charset="0"/>
                <a:ea typeface="Quattrocento" pitchFamily="34" charset="-122"/>
                <a:cs typeface="Quattrocento" pitchFamily="34" charset="-120"/>
              </a:rPr>
              <a:t> der elf </a:t>
            </a:r>
            <a:r>
              <a:rPr lang="en-US" sz="3200" b="1" dirty="0" err="1">
                <a:solidFill>
                  <a:srgbClr val="FFD9BE"/>
                </a:solidFill>
                <a:latin typeface="Quattrocento" pitchFamily="34" charset="0"/>
                <a:ea typeface="Quattrocento" pitchFamily="34" charset="-122"/>
                <a:cs typeface="Quattrocento" pitchFamily="34" charset="-120"/>
              </a:rPr>
              <a:t>im</a:t>
            </a:r>
            <a:r>
              <a:rPr lang="en-US" sz="3200" b="1" dirty="0">
                <a:solidFill>
                  <a:srgbClr val="FFD9BE"/>
                </a:solidFill>
                <a:latin typeface="Quattrocento" pitchFamily="34" charset="0"/>
                <a:ea typeface="Quattrocento" pitchFamily="34" charset="-122"/>
                <a:cs typeface="Quattrocento" pitchFamily="34" charset="-120"/>
              </a:rPr>
              <a:t> Boot</a:t>
            </a:r>
            <a:endParaRPr lang="en-US" sz="3200" b="1" dirty="0"/>
          </a:p>
          <a:p>
            <a:pPr marL="514350" indent="-514350">
              <a:lnSpc>
                <a:spcPts val="5500"/>
              </a:lnSpc>
              <a:buFontTx/>
              <a:buAutoNum type="arabicPeriod"/>
            </a:pPr>
            <a:endParaRPr lang="en-US" sz="3200" b="1" dirty="0"/>
          </a:p>
        </p:txBody>
      </p:sp>
    </p:spTree>
    <p:extLst>
      <p:ext uri="{BB962C8B-B14F-4D97-AF65-F5344CB8AC3E}">
        <p14:creationId xmlns:p14="http://schemas.microsoft.com/office/powerpoint/2010/main" val="421415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Shape 1"/>
          <p:cNvSpPr/>
          <p:nvPr/>
        </p:nvSpPr>
        <p:spPr>
          <a:xfrm>
            <a:off x="813340" y="674846"/>
            <a:ext cx="4174688" cy="6872002"/>
          </a:xfrm>
          <a:prstGeom prst="roundRect">
            <a:avLst>
              <a:gd name="adj" fmla="val 774"/>
            </a:avLst>
          </a:prstGeom>
          <a:solidFill>
            <a:srgbClr val="315251"/>
          </a:solidFill>
          <a:ln/>
        </p:spPr>
        <p:txBody>
          <a:bodyPr/>
          <a:lstStyle/>
          <a:p>
            <a:endParaRPr lang="de-DE"/>
          </a:p>
        </p:txBody>
      </p:sp>
      <p:sp>
        <p:nvSpPr>
          <p:cNvPr id="4" name="Text 2"/>
          <p:cNvSpPr/>
          <p:nvPr/>
        </p:nvSpPr>
        <p:spPr>
          <a:xfrm>
            <a:off x="1053108" y="1170646"/>
            <a:ext cx="2807137" cy="316825"/>
          </a:xfrm>
          <a:prstGeom prst="rect">
            <a:avLst/>
          </a:prstGeom>
          <a:noFill/>
          <a:ln/>
        </p:spPr>
        <p:txBody>
          <a:bodyPr wrap="none" lIns="0" tIns="0" rIns="0" bIns="0" rtlCol="0" anchor="t"/>
          <a:lstStyle/>
          <a:p>
            <a:pPr marL="0" indent="0" algn="l">
              <a:lnSpc>
                <a:spcPts val="2450"/>
              </a:lnSpc>
              <a:buNone/>
            </a:pPr>
            <a:r>
              <a:rPr lang="en-US" sz="2800" dirty="0">
                <a:solidFill>
                  <a:srgbClr val="F9EEE7"/>
                </a:solidFill>
                <a:latin typeface="Quattrocento" pitchFamily="34" charset="0"/>
                <a:ea typeface="Quattrocento" pitchFamily="34" charset="-122"/>
                <a:cs typeface="Quattrocento" pitchFamily="34" charset="-120"/>
              </a:rPr>
              <a:t>Matthäus 14,22-33 (NGÜ)</a:t>
            </a:r>
            <a:endParaRPr lang="en-US" sz="2800" dirty="0"/>
          </a:p>
        </p:txBody>
      </p:sp>
      <p:sp>
        <p:nvSpPr>
          <p:cNvPr id="5" name="Text 3"/>
          <p:cNvSpPr/>
          <p:nvPr/>
        </p:nvSpPr>
        <p:spPr>
          <a:xfrm>
            <a:off x="1053108" y="2006798"/>
            <a:ext cx="3743920" cy="1722834"/>
          </a:xfrm>
          <a:prstGeom prst="rect">
            <a:avLst/>
          </a:prstGeom>
          <a:noFill/>
          <a:ln/>
        </p:spPr>
        <p:txBody>
          <a:bodyPr wrap="square" lIns="0" tIns="0" rIns="0" bIns="0" rtlCol="0" anchor="t"/>
          <a:lstStyle/>
          <a:p>
            <a:pPr marL="0" indent="0" algn="l">
              <a:lnSpc>
                <a:spcPts val="2700"/>
              </a:lnSpc>
              <a:buNone/>
            </a:pPr>
            <a:r>
              <a:rPr lang="en-US" sz="2350" dirty="0">
                <a:solidFill>
                  <a:srgbClr val="F9EEE7"/>
                </a:solidFill>
                <a:latin typeface="Quattrocento" pitchFamily="34" charset="0"/>
                <a:ea typeface="Quattrocento" pitchFamily="34" charset="-122"/>
                <a:cs typeface="Quattrocento" pitchFamily="34" charset="-120"/>
              </a:rPr>
              <a:t>Gleich darauf forderte Jesus seine Jünger auf, ins Boot zu steigen und ans andere Ufer vorauszufahren. Er selbst wollte erst noch die Leute verabschieden.</a:t>
            </a:r>
            <a:endParaRPr lang="en-US" sz="2350" dirty="0"/>
          </a:p>
        </p:txBody>
      </p:sp>
      <p:sp>
        <p:nvSpPr>
          <p:cNvPr id="6" name="Text 4"/>
          <p:cNvSpPr/>
          <p:nvPr/>
        </p:nvSpPr>
        <p:spPr>
          <a:xfrm>
            <a:off x="1053108" y="4468416"/>
            <a:ext cx="3743920" cy="1722834"/>
          </a:xfrm>
          <a:prstGeom prst="rect">
            <a:avLst/>
          </a:prstGeom>
          <a:noFill/>
          <a:ln/>
        </p:spPr>
        <p:txBody>
          <a:bodyPr wrap="square" lIns="0" tIns="0" rIns="0" bIns="0" rtlCol="0" anchor="t"/>
          <a:lstStyle/>
          <a:p>
            <a:pPr marL="0" indent="0" algn="l">
              <a:lnSpc>
                <a:spcPts val="2700"/>
              </a:lnSpc>
              <a:buNone/>
            </a:pPr>
            <a:r>
              <a:rPr lang="en-US" sz="2350" dirty="0">
                <a:solidFill>
                  <a:srgbClr val="F9EEE7"/>
                </a:solidFill>
                <a:latin typeface="Quattrocento" pitchFamily="34" charset="0"/>
                <a:ea typeface="Quattrocento" pitchFamily="34" charset="-122"/>
                <a:cs typeface="Quattrocento" pitchFamily="34" charset="-120"/>
              </a:rPr>
              <a:t>Nachdem er die Menge nach Hause geschickt hatte, stieg er auf einen Berg, um ungestört beten zu können. Als es dunkel wurde, war er immer noch dort, ganz allein.</a:t>
            </a:r>
            <a:endParaRPr lang="en-US" sz="2350" dirty="0"/>
          </a:p>
        </p:txBody>
      </p:sp>
      <p:sp>
        <p:nvSpPr>
          <p:cNvPr id="7" name="Shape 5"/>
          <p:cNvSpPr/>
          <p:nvPr/>
        </p:nvSpPr>
        <p:spPr>
          <a:xfrm>
            <a:off x="5203412" y="674846"/>
            <a:ext cx="4174688" cy="6872002"/>
          </a:xfrm>
          <a:prstGeom prst="roundRect">
            <a:avLst>
              <a:gd name="adj" fmla="val 774"/>
            </a:avLst>
          </a:prstGeom>
          <a:solidFill>
            <a:srgbClr val="315251"/>
          </a:solidFill>
          <a:ln/>
        </p:spPr>
        <p:txBody>
          <a:bodyPr/>
          <a:lstStyle/>
          <a:p>
            <a:endParaRPr lang="de-DE"/>
          </a:p>
        </p:txBody>
      </p:sp>
      <p:sp>
        <p:nvSpPr>
          <p:cNvPr id="8" name="Text 6"/>
          <p:cNvSpPr/>
          <p:nvPr/>
        </p:nvSpPr>
        <p:spPr>
          <a:xfrm>
            <a:off x="5443180" y="1889974"/>
            <a:ext cx="3743920" cy="1378268"/>
          </a:xfrm>
          <a:prstGeom prst="rect">
            <a:avLst/>
          </a:prstGeom>
          <a:noFill/>
          <a:ln/>
        </p:spPr>
        <p:txBody>
          <a:bodyPr wrap="square" lIns="0" tIns="0" rIns="0" bIns="0" rtlCol="0" anchor="t"/>
          <a:lstStyle/>
          <a:p>
            <a:pPr marL="0" indent="0" algn="l">
              <a:lnSpc>
                <a:spcPts val="2700"/>
              </a:lnSpc>
              <a:buNone/>
            </a:pPr>
            <a:r>
              <a:rPr lang="en-US" sz="2350" dirty="0">
                <a:solidFill>
                  <a:srgbClr val="F9EEE7"/>
                </a:solidFill>
                <a:latin typeface="Quattrocento" pitchFamily="34" charset="0"/>
                <a:ea typeface="Quattrocento" pitchFamily="34" charset="-122"/>
                <a:cs typeface="Quattrocento" pitchFamily="34" charset="-120"/>
              </a:rPr>
              <a:t>Das Boot war inzwischen weit draußen auf dem See und kämpfte gegen die Wellen an, weil ein starker Wind aufgekommen war.</a:t>
            </a:r>
            <a:endParaRPr lang="en-US" sz="2350" dirty="0"/>
          </a:p>
        </p:txBody>
      </p:sp>
      <p:sp>
        <p:nvSpPr>
          <p:cNvPr id="9" name="Text 7"/>
          <p:cNvSpPr/>
          <p:nvPr/>
        </p:nvSpPr>
        <p:spPr>
          <a:xfrm>
            <a:off x="5443180" y="3677841"/>
            <a:ext cx="3743920" cy="2067401"/>
          </a:xfrm>
          <a:prstGeom prst="rect">
            <a:avLst/>
          </a:prstGeom>
          <a:noFill/>
          <a:ln/>
        </p:spPr>
        <p:txBody>
          <a:bodyPr wrap="square" lIns="0" tIns="0" rIns="0" bIns="0" rtlCol="0" anchor="t"/>
          <a:lstStyle/>
          <a:p>
            <a:pPr marL="0" indent="0" algn="l">
              <a:lnSpc>
                <a:spcPts val="2700"/>
              </a:lnSpc>
              <a:buNone/>
            </a:pPr>
            <a:r>
              <a:rPr lang="en-US" sz="2350" dirty="0">
                <a:solidFill>
                  <a:srgbClr val="F9EEE7"/>
                </a:solidFill>
                <a:latin typeface="Quattrocento" pitchFamily="34" charset="0"/>
                <a:ea typeface="Quattrocento" pitchFamily="34" charset="-122"/>
                <a:cs typeface="Quattrocento" pitchFamily="34" charset="-120"/>
              </a:rPr>
              <a:t>Gegen Ende der Nacht kam Jesus auf dem See zu ihnen gelaufen. Als die Jünger ihn auf dem Wasser gehen sahen, wurden sie von Furcht gepackt. »Es ist ein Gespenst!«, riefen sie und schrien vor Angst.</a:t>
            </a:r>
            <a:endParaRPr lang="en-US" sz="2350" dirty="0"/>
          </a:p>
        </p:txBody>
      </p:sp>
      <p:sp>
        <p:nvSpPr>
          <p:cNvPr id="10" name="Shape 8"/>
          <p:cNvSpPr/>
          <p:nvPr/>
        </p:nvSpPr>
        <p:spPr>
          <a:xfrm>
            <a:off x="9593485" y="674846"/>
            <a:ext cx="4174688" cy="6872002"/>
          </a:xfrm>
          <a:prstGeom prst="roundRect">
            <a:avLst>
              <a:gd name="adj" fmla="val 774"/>
            </a:avLst>
          </a:prstGeom>
          <a:solidFill>
            <a:srgbClr val="315251"/>
          </a:solidFill>
          <a:ln/>
        </p:spPr>
        <p:txBody>
          <a:bodyPr/>
          <a:lstStyle/>
          <a:p>
            <a:endParaRPr lang="de-DE"/>
          </a:p>
        </p:txBody>
      </p:sp>
      <p:sp>
        <p:nvSpPr>
          <p:cNvPr id="11" name="Text 9"/>
          <p:cNvSpPr/>
          <p:nvPr/>
        </p:nvSpPr>
        <p:spPr>
          <a:xfrm>
            <a:off x="9833253" y="719542"/>
            <a:ext cx="3743920" cy="2067401"/>
          </a:xfrm>
          <a:prstGeom prst="rect">
            <a:avLst/>
          </a:prstGeom>
          <a:noFill/>
          <a:ln/>
        </p:spPr>
        <p:txBody>
          <a:bodyPr wrap="square" lIns="0" tIns="0" rIns="0" bIns="0" rtlCol="0" anchor="t"/>
          <a:lstStyle/>
          <a:p>
            <a:pPr marL="0" indent="0" algn="l">
              <a:lnSpc>
                <a:spcPts val="2700"/>
              </a:lnSpc>
              <a:buNone/>
            </a:pPr>
            <a:r>
              <a:rPr lang="en-US" sz="2350" dirty="0">
                <a:solidFill>
                  <a:srgbClr val="F9EEE7"/>
                </a:solidFill>
                <a:latin typeface="Quattrocento" pitchFamily="34" charset="0"/>
                <a:ea typeface="Quattrocento" pitchFamily="34" charset="-122"/>
                <a:cs typeface="Quattrocento" pitchFamily="34" charset="-120"/>
              </a:rPr>
              <a:t>Aber Jesus sprach sie sofort an: »Fasst Mut! Ich bin's. Ihr braucht euch nicht zu fürchten!« Da sagte Petrus: »Herr, wenn du es bist, dann befiehl mir, auf dem Wasser zu dir zu kommen!« – »Komm!«, sagte Jesus.</a:t>
            </a:r>
            <a:endParaRPr lang="en-US" sz="2350" dirty="0"/>
          </a:p>
        </p:txBody>
      </p:sp>
      <p:sp>
        <p:nvSpPr>
          <p:cNvPr id="12" name="Text 10"/>
          <p:cNvSpPr/>
          <p:nvPr/>
        </p:nvSpPr>
        <p:spPr>
          <a:xfrm>
            <a:off x="9833253" y="3464766"/>
            <a:ext cx="3743920" cy="2756535"/>
          </a:xfrm>
          <a:prstGeom prst="rect">
            <a:avLst/>
          </a:prstGeom>
          <a:noFill/>
          <a:ln/>
        </p:spPr>
        <p:txBody>
          <a:bodyPr wrap="square" lIns="0" tIns="0" rIns="0" bIns="0" rtlCol="0" anchor="t"/>
          <a:lstStyle/>
          <a:p>
            <a:pPr marL="0" indent="0" algn="l">
              <a:lnSpc>
                <a:spcPts val="2700"/>
              </a:lnSpc>
              <a:buNone/>
            </a:pPr>
            <a:r>
              <a:rPr lang="en-US" sz="2350" dirty="0">
                <a:solidFill>
                  <a:srgbClr val="F9EEE7"/>
                </a:solidFill>
                <a:latin typeface="Quattrocento" pitchFamily="34" charset="0"/>
                <a:ea typeface="Quattrocento" pitchFamily="34" charset="-122"/>
                <a:cs typeface="Quattrocento" pitchFamily="34" charset="-120"/>
              </a:rPr>
              <a:t>Petrus stieg aus dem Boot und ging auf dem Wasser auf Jesus zu. Doch als er merkte, wie heftig der Sturm war, bekam er Angst. Er begann zu sinken und schrie: »Herr, rette mich!« Sofort streckte Jesus seine Hand aus und hielt ihn fest. »Du Kleingläubiger«, sagte er, »warum hast du gezweifelt?«</a:t>
            </a:r>
            <a:endParaRPr lang="en-US" sz="2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333633" y="327875"/>
            <a:ext cx="13987849" cy="2112050"/>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8CFA-4303-06DF-6DDE-70533FD76D87}"/>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07470300-B89C-FEBA-D6D9-1E0CB52D9767}"/>
              </a:ext>
            </a:extLst>
          </p:cNvPr>
          <p:cNvSpPr/>
          <p:nvPr/>
        </p:nvSpPr>
        <p:spPr>
          <a:xfrm>
            <a:off x="333633" y="327875"/>
            <a:ext cx="13987849" cy="1599779"/>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wollen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r>
              <a:rPr lang="en-US" sz="3200" b="1" dirty="0">
                <a:solidFill>
                  <a:srgbClr val="FFD9BE"/>
                </a:solidFill>
                <a:latin typeface="Quattrocento" pitchFamily="34" charset="0"/>
                <a:ea typeface="Quattrocento" pitchFamily="34" charset="-122"/>
                <a:cs typeface="Quattrocento" pitchFamily="34" charset="-120"/>
              </a:rPr>
              <a:t> an die </a:t>
            </a:r>
            <a:r>
              <a:rPr lang="en-US" sz="3200" b="1" dirty="0" err="1">
                <a:solidFill>
                  <a:srgbClr val="FFD9BE"/>
                </a:solidFill>
                <a:latin typeface="Quattrocento" pitchFamily="34" charset="0"/>
                <a:ea typeface="Quattrocento" pitchFamily="34" charset="-122"/>
                <a:cs typeface="Quattrocento" pitchFamily="34" charset="-120"/>
              </a:rPr>
              <a:t>Verheißungen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Gottes</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erinnern</a:t>
            </a:r>
            <a:endParaRPr lang="en-US" sz="3200" b="1" dirty="0"/>
          </a:p>
        </p:txBody>
      </p:sp>
      <p:sp>
        <p:nvSpPr>
          <p:cNvPr id="2" name="Text 0">
            <a:extLst>
              <a:ext uri="{FF2B5EF4-FFF2-40B4-BE49-F238E27FC236}">
                <a16:creationId xmlns:a16="http://schemas.microsoft.com/office/drawing/2014/main" id="{52A7BEE4-29BE-0E35-E13C-9972D3D6D201}"/>
              </a:ext>
            </a:extLst>
          </p:cNvPr>
          <p:cNvSpPr/>
          <p:nvPr/>
        </p:nvSpPr>
        <p:spPr>
          <a:xfrm>
            <a:off x="350109" y="1768832"/>
            <a:ext cx="13987849" cy="1599779"/>
          </a:xfrm>
          <a:prstGeom prst="rect">
            <a:avLst/>
          </a:prstGeom>
          <a:noFill/>
          <a:ln/>
        </p:spPr>
        <p:txBody>
          <a:bodyPr wrap="square" lIns="0" tIns="0" rIns="0" bIns="0" rtlCol="0" anchor="t"/>
          <a:lstStyle/>
          <a:p>
            <a:pPr algn="l">
              <a:lnSpc>
                <a:spcPts val="5500"/>
              </a:lnSpc>
            </a:pPr>
            <a:r>
              <a:rPr lang="en-US" sz="3200" i="1" dirty="0">
                <a:solidFill>
                  <a:srgbClr val="FFD9BE"/>
                </a:solidFill>
                <a:ea typeface="Quattrocento" pitchFamily="34" charset="-122"/>
                <a:cs typeface="Quattrocento" pitchFamily="34" charset="-120"/>
              </a:rPr>
              <a:t>Römer 8</a:t>
            </a:r>
          </a:p>
          <a:p>
            <a:pPr>
              <a:lnSpc>
                <a:spcPts val="5500"/>
              </a:lnSpc>
            </a:pPr>
            <a:r>
              <a:rPr lang="en-US" sz="3200" baseline="30000" dirty="0">
                <a:solidFill>
                  <a:srgbClr val="FFD9BE"/>
                </a:solidFill>
              </a:rPr>
              <a:t>28</a:t>
            </a:r>
            <a:r>
              <a:rPr lang="en-US" sz="3200" dirty="0">
                <a:solidFill>
                  <a:srgbClr val="FFD9BE"/>
                </a:solidFill>
              </a:rPr>
              <a:t> Wir </a:t>
            </a:r>
            <a:r>
              <a:rPr lang="en-US" sz="3200" dirty="0" err="1">
                <a:solidFill>
                  <a:srgbClr val="FFD9BE"/>
                </a:solidFill>
              </a:rPr>
              <a:t>wissen</a:t>
            </a:r>
            <a:r>
              <a:rPr lang="en-US" sz="3200" dirty="0">
                <a:solidFill>
                  <a:srgbClr val="FFD9BE"/>
                </a:solidFill>
              </a:rPr>
              <a:t> </a:t>
            </a:r>
            <a:r>
              <a:rPr lang="en-US" sz="3200" dirty="0" err="1">
                <a:solidFill>
                  <a:srgbClr val="FFD9BE"/>
                </a:solidFill>
              </a:rPr>
              <a:t>aber</a:t>
            </a:r>
            <a:r>
              <a:rPr lang="en-US" sz="3200" dirty="0">
                <a:solidFill>
                  <a:srgbClr val="FFD9BE"/>
                </a:solidFill>
              </a:rPr>
              <a:t>, </a:t>
            </a:r>
            <a:r>
              <a:rPr lang="en-US" sz="3200" dirty="0" err="1">
                <a:solidFill>
                  <a:srgbClr val="FFD9BE"/>
                </a:solidFill>
              </a:rPr>
              <a:t>dass</a:t>
            </a:r>
            <a:r>
              <a:rPr lang="en-US" sz="3200" dirty="0">
                <a:solidFill>
                  <a:srgbClr val="FFD9BE"/>
                </a:solidFill>
              </a:rPr>
              <a:t> </a:t>
            </a:r>
            <a:r>
              <a:rPr lang="en-US" sz="3200" dirty="0" err="1">
                <a:solidFill>
                  <a:srgbClr val="FFD9BE"/>
                </a:solidFill>
              </a:rPr>
              <a:t>denen</a:t>
            </a:r>
            <a:r>
              <a:rPr lang="en-US" sz="3200" dirty="0">
                <a:solidFill>
                  <a:srgbClr val="FFD9BE"/>
                </a:solidFill>
              </a:rPr>
              <a:t>, die Gott </a:t>
            </a:r>
            <a:r>
              <a:rPr lang="en-US" sz="3200" dirty="0" err="1">
                <a:solidFill>
                  <a:srgbClr val="FFD9BE"/>
                </a:solidFill>
              </a:rPr>
              <a:t>lieben</a:t>
            </a:r>
            <a:r>
              <a:rPr lang="en-US" sz="3200" dirty="0">
                <a:solidFill>
                  <a:srgbClr val="FFD9BE"/>
                </a:solidFill>
              </a:rPr>
              <a:t>, alle Dinge </a:t>
            </a:r>
            <a:r>
              <a:rPr lang="en-US" sz="3200" dirty="0" err="1">
                <a:solidFill>
                  <a:srgbClr val="FFD9BE"/>
                </a:solidFill>
              </a:rPr>
              <a:t>zum</a:t>
            </a:r>
            <a:r>
              <a:rPr lang="en-US" sz="3200" dirty="0">
                <a:solidFill>
                  <a:srgbClr val="FFD9BE"/>
                </a:solidFill>
              </a:rPr>
              <a:t> </a:t>
            </a:r>
            <a:r>
              <a:rPr lang="en-US" sz="3200" dirty="0" err="1">
                <a:solidFill>
                  <a:srgbClr val="FFD9BE"/>
                </a:solidFill>
              </a:rPr>
              <a:t>Besten</a:t>
            </a:r>
            <a:r>
              <a:rPr lang="en-US" sz="3200" dirty="0">
                <a:solidFill>
                  <a:srgbClr val="FFD9BE"/>
                </a:solidFill>
              </a:rPr>
              <a:t> </a:t>
            </a:r>
            <a:r>
              <a:rPr lang="en-US" sz="3200" dirty="0" err="1">
                <a:solidFill>
                  <a:srgbClr val="FFD9BE"/>
                </a:solidFill>
              </a:rPr>
              <a:t>dienen</a:t>
            </a:r>
            <a:r>
              <a:rPr lang="en-US" sz="3200" dirty="0">
                <a:solidFill>
                  <a:srgbClr val="FFD9BE"/>
                </a:solidFill>
              </a:rPr>
              <a:t>, </a:t>
            </a:r>
            <a:r>
              <a:rPr lang="en-US" sz="3200" dirty="0" err="1">
                <a:solidFill>
                  <a:srgbClr val="FFD9BE"/>
                </a:solidFill>
              </a:rPr>
              <a:t>denen</a:t>
            </a:r>
            <a:r>
              <a:rPr lang="en-US" sz="3200" dirty="0">
                <a:solidFill>
                  <a:srgbClr val="FFD9BE"/>
                </a:solidFill>
              </a:rPr>
              <a:t>, die </a:t>
            </a:r>
            <a:r>
              <a:rPr lang="en-US" sz="3200" dirty="0" err="1">
                <a:solidFill>
                  <a:srgbClr val="FFD9BE"/>
                </a:solidFill>
              </a:rPr>
              <a:t>nach</a:t>
            </a:r>
            <a:r>
              <a:rPr lang="en-US" sz="3200" dirty="0">
                <a:solidFill>
                  <a:srgbClr val="FFD9BE"/>
                </a:solidFill>
              </a:rPr>
              <a:t> </a:t>
            </a:r>
            <a:r>
              <a:rPr lang="en-US" sz="3200" dirty="0" err="1">
                <a:solidFill>
                  <a:srgbClr val="FFD9BE"/>
                </a:solidFill>
              </a:rPr>
              <a:t>seinem</a:t>
            </a:r>
            <a:r>
              <a:rPr lang="en-US" sz="3200" dirty="0">
                <a:solidFill>
                  <a:srgbClr val="FFD9BE"/>
                </a:solidFill>
              </a:rPr>
              <a:t> </a:t>
            </a:r>
            <a:r>
              <a:rPr lang="en-US" sz="3200" dirty="0" err="1">
                <a:solidFill>
                  <a:srgbClr val="FFD9BE"/>
                </a:solidFill>
              </a:rPr>
              <a:t>Ratschluss</a:t>
            </a:r>
            <a:r>
              <a:rPr lang="en-US" sz="3200" dirty="0">
                <a:solidFill>
                  <a:srgbClr val="FFD9BE"/>
                </a:solidFill>
              </a:rPr>
              <a:t> </a:t>
            </a:r>
            <a:r>
              <a:rPr lang="en-US" sz="3200" dirty="0" err="1">
                <a:solidFill>
                  <a:srgbClr val="FFD9BE"/>
                </a:solidFill>
              </a:rPr>
              <a:t>berufen</a:t>
            </a:r>
            <a:r>
              <a:rPr lang="en-US" sz="3200" dirty="0">
                <a:solidFill>
                  <a:srgbClr val="FFD9BE"/>
                </a:solidFill>
              </a:rPr>
              <a:t> </a:t>
            </a:r>
            <a:r>
              <a:rPr lang="en-US" sz="3200" dirty="0" err="1">
                <a:solidFill>
                  <a:srgbClr val="FFD9BE"/>
                </a:solidFill>
              </a:rPr>
              <a:t>sind</a:t>
            </a:r>
            <a:r>
              <a:rPr lang="en-US" sz="3200" dirty="0">
                <a:solidFill>
                  <a:srgbClr val="FFD9BE"/>
                </a:solidFill>
              </a:rPr>
              <a:t>. </a:t>
            </a:r>
          </a:p>
          <a:p>
            <a:pPr>
              <a:lnSpc>
                <a:spcPts val="5500"/>
              </a:lnSpc>
            </a:pPr>
            <a:r>
              <a:rPr lang="en-US" sz="3200" baseline="30000" dirty="0">
                <a:solidFill>
                  <a:srgbClr val="FFD9BE"/>
                </a:solidFill>
              </a:rPr>
              <a:t>29</a:t>
            </a:r>
            <a:r>
              <a:rPr lang="en-US" sz="3200" dirty="0">
                <a:solidFill>
                  <a:srgbClr val="FFD9BE"/>
                </a:solidFill>
              </a:rPr>
              <a:t> Denn die er </a:t>
            </a:r>
            <a:r>
              <a:rPr lang="en-US" sz="3200" dirty="0" err="1">
                <a:solidFill>
                  <a:srgbClr val="FFD9BE"/>
                </a:solidFill>
              </a:rPr>
              <a:t>ausersehen</a:t>
            </a:r>
            <a:r>
              <a:rPr lang="en-US" sz="3200" dirty="0">
                <a:solidFill>
                  <a:srgbClr val="FFD9BE"/>
                </a:solidFill>
              </a:rPr>
              <a:t> hat, die hat er </a:t>
            </a:r>
            <a:r>
              <a:rPr lang="en-US" sz="3200" dirty="0" err="1">
                <a:solidFill>
                  <a:srgbClr val="FFD9BE"/>
                </a:solidFill>
              </a:rPr>
              <a:t>auch</a:t>
            </a:r>
            <a:r>
              <a:rPr lang="en-US" sz="3200" dirty="0">
                <a:solidFill>
                  <a:srgbClr val="FFD9BE"/>
                </a:solidFill>
              </a:rPr>
              <a:t> </a:t>
            </a:r>
            <a:r>
              <a:rPr lang="en-US" sz="3200" dirty="0" err="1">
                <a:solidFill>
                  <a:srgbClr val="FFD9BE"/>
                </a:solidFill>
              </a:rPr>
              <a:t>vorherbestimmt</a:t>
            </a:r>
            <a:r>
              <a:rPr lang="en-US" sz="3200" dirty="0">
                <a:solidFill>
                  <a:srgbClr val="FFD9BE"/>
                </a:solidFill>
              </a:rPr>
              <a:t>, </a:t>
            </a:r>
            <a:r>
              <a:rPr lang="en-US" sz="3200" dirty="0" err="1">
                <a:solidFill>
                  <a:srgbClr val="FFD9BE"/>
                </a:solidFill>
              </a:rPr>
              <a:t>dass</a:t>
            </a:r>
            <a:r>
              <a:rPr lang="en-US" sz="3200" dirty="0">
                <a:solidFill>
                  <a:srgbClr val="FFD9BE"/>
                </a:solidFill>
              </a:rPr>
              <a:t> </a:t>
            </a:r>
            <a:r>
              <a:rPr lang="en-US" sz="3200" dirty="0" err="1">
                <a:solidFill>
                  <a:srgbClr val="FFD9BE"/>
                </a:solidFill>
              </a:rPr>
              <a:t>sie</a:t>
            </a:r>
            <a:r>
              <a:rPr lang="en-US" sz="3200" dirty="0">
                <a:solidFill>
                  <a:srgbClr val="FFD9BE"/>
                </a:solidFill>
              </a:rPr>
              <a:t> </a:t>
            </a:r>
            <a:r>
              <a:rPr lang="en-US" sz="3200" dirty="0" err="1">
                <a:solidFill>
                  <a:srgbClr val="FFD9BE"/>
                </a:solidFill>
              </a:rPr>
              <a:t>gleich</a:t>
            </a:r>
            <a:r>
              <a:rPr lang="en-US" sz="3200" dirty="0">
                <a:solidFill>
                  <a:srgbClr val="FFD9BE"/>
                </a:solidFill>
              </a:rPr>
              <a:t> sein </a:t>
            </a:r>
            <a:r>
              <a:rPr lang="en-US" sz="3200" dirty="0" err="1">
                <a:solidFill>
                  <a:srgbClr val="FFD9BE"/>
                </a:solidFill>
              </a:rPr>
              <a:t>sollten</a:t>
            </a:r>
            <a:r>
              <a:rPr lang="en-US" sz="3200" dirty="0">
                <a:solidFill>
                  <a:srgbClr val="FFD9BE"/>
                </a:solidFill>
              </a:rPr>
              <a:t> dem Bild seines </a:t>
            </a:r>
            <a:r>
              <a:rPr lang="en-US" sz="3200" dirty="0" err="1">
                <a:solidFill>
                  <a:srgbClr val="FFD9BE"/>
                </a:solidFill>
              </a:rPr>
              <a:t>Sohnes</a:t>
            </a:r>
            <a:r>
              <a:rPr lang="en-US" sz="3200" dirty="0">
                <a:solidFill>
                  <a:srgbClr val="FFD9BE"/>
                </a:solidFill>
              </a:rPr>
              <a:t>, </a:t>
            </a:r>
            <a:r>
              <a:rPr lang="en-US" sz="3200" dirty="0" err="1">
                <a:solidFill>
                  <a:srgbClr val="FFD9BE"/>
                </a:solidFill>
              </a:rPr>
              <a:t>damit</a:t>
            </a:r>
            <a:r>
              <a:rPr lang="en-US" sz="3200" dirty="0">
                <a:solidFill>
                  <a:srgbClr val="FFD9BE"/>
                </a:solidFill>
              </a:rPr>
              <a:t> </a:t>
            </a:r>
            <a:r>
              <a:rPr lang="en-US" sz="3200" dirty="0" err="1">
                <a:solidFill>
                  <a:srgbClr val="FFD9BE"/>
                </a:solidFill>
              </a:rPr>
              <a:t>dieser</a:t>
            </a:r>
            <a:r>
              <a:rPr lang="en-US" sz="3200" dirty="0">
                <a:solidFill>
                  <a:srgbClr val="FFD9BE"/>
                </a:solidFill>
              </a:rPr>
              <a:t> der </a:t>
            </a:r>
            <a:r>
              <a:rPr lang="en-US" sz="3200" dirty="0" err="1">
                <a:solidFill>
                  <a:srgbClr val="FFD9BE"/>
                </a:solidFill>
              </a:rPr>
              <a:t>Erstgeborene</a:t>
            </a:r>
            <a:r>
              <a:rPr lang="en-US" sz="3200" dirty="0">
                <a:solidFill>
                  <a:srgbClr val="FFD9BE"/>
                </a:solidFill>
              </a:rPr>
              <a:t> sei </a:t>
            </a:r>
            <a:r>
              <a:rPr lang="en-US" sz="3200" dirty="0" err="1">
                <a:solidFill>
                  <a:srgbClr val="FFD9BE"/>
                </a:solidFill>
              </a:rPr>
              <a:t>unter</a:t>
            </a:r>
            <a:r>
              <a:rPr lang="en-US" sz="3200" dirty="0">
                <a:solidFill>
                  <a:srgbClr val="FFD9BE"/>
                </a:solidFill>
              </a:rPr>
              <a:t> </a:t>
            </a:r>
            <a:r>
              <a:rPr lang="en-US" sz="3200" dirty="0" err="1">
                <a:solidFill>
                  <a:srgbClr val="FFD9BE"/>
                </a:solidFill>
              </a:rPr>
              <a:t>vielen</a:t>
            </a:r>
            <a:r>
              <a:rPr lang="en-US" sz="3200" dirty="0">
                <a:solidFill>
                  <a:srgbClr val="FFD9BE"/>
                </a:solidFill>
              </a:rPr>
              <a:t> </a:t>
            </a:r>
            <a:r>
              <a:rPr lang="en-US" sz="3200" dirty="0" err="1">
                <a:solidFill>
                  <a:srgbClr val="FFD9BE"/>
                </a:solidFill>
              </a:rPr>
              <a:t>Brüdern</a:t>
            </a:r>
            <a:r>
              <a:rPr lang="en-US" sz="3200" dirty="0">
                <a:solidFill>
                  <a:srgbClr val="FFD9BE"/>
                </a:solidFill>
              </a:rPr>
              <a:t>.</a:t>
            </a:r>
          </a:p>
        </p:txBody>
      </p:sp>
    </p:spTree>
    <p:extLst>
      <p:ext uri="{BB962C8B-B14F-4D97-AF65-F5344CB8AC3E}">
        <p14:creationId xmlns:p14="http://schemas.microsoft.com/office/powerpoint/2010/main" val="391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0043D-F4FA-1B7A-EED4-A1D281BFFE33}"/>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CCADF0DD-3663-211F-B6C7-97E9CDFE67DC}"/>
              </a:ext>
            </a:extLst>
          </p:cNvPr>
          <p:cNvSpPr/>
          <p:nvPr/>
        </p:nvSpPr>
        <p:spPr>
          <a:xfrm>
            <a:off x="333633" y="327875"/>
            <a:ext cx="13987849" cy="1599779"/>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wollen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r>
              <a:rPr lang="en-US" sz="3200" b="1" dirty="0">
                <a:solidFill>
                  <a:srgbClr val="FFD9BE"/>
                </a:solidFill>
                <a:latin typeface="Quattrocento" pitchFamily="34" charset="0"/>
                <a:ea typeface="Quattrocento" pitchFamily="34" charset="-122"/>
                <a:cs typeface="Quattrocento" pitchFamily="34" charset="-120"/>
              </a:rPr>
              <a:t> an die </a:t>
            </a:r>
            <a:r>
              <a:rPr lang="en-US" sz="3200" b="1" dirty="0" err="1">
                <a:solidFill>
                  <a:srgbClr val="FFD9BE"/>
                </a:solidFill>
                <a:latin typeface="Quattrocento" pitchFamily="34" charset="0"/>
                <a:ea typeface="Quattrocento" pitchFamily="34" charset="-122"/>
                <a:cs typeface="Quattrocento" pitchFamily="34" charset="-120"/>
              </a:rPr>
              <a:t>Verheißungen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Gottes</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erinnern</a:t>
            </a:r>
            <a:endParaRPr lang="en-US" sz="3200" b="1" dirty="0"/>
          </a:p>
        </p:txBody>
      </p:sp>
      <p:sp>
        <p:nvSpPr>
          <p:cNvPr id="2" name="Text 0">
            <a:extLst>
              <a:ext uri="{FF2B5EF4-FFF2-40B4-BE49-F238E27FC236}">
                <a16:creationId xmlns:a16="http://schemas.microsoft.com/office/drawing/2014/main" id="{F87367DA-9E33-1F71-D07D-82E614C8DEEE}"/>
              </a:ext>
            </a:extLst>
          </p:cNvPr>
          <p:cNvSpPr/>
          <p:nvPr/>
        </p:nvSpPr>
        <p:spPr>
          <a:xfrm>
            <a:off x="350109" y="1768832"/>
            <a:ext cx="13987849" cy="1599779"/>
          </a:xfrm>
          <a:prstGeom prst="rect">
            <a:avLst/>
          </a:prstGeom>
          <a:noFill/>
          <a:ln/>
        </p:spPr>
        <p:txBody>
          <a:bodyPr wrap="square" lIns="0" tIns="0" rIns="0" bIns="0" rtlCol="0" anchor="t"/>
          <a:lstStyle/>
          <a:p>
            <a:pPr algn="l">
              <a:lnSpc>
                <a:spcPts val="5500"/>
              </a:lnSpc>
            </a:pPr>
            <a:r>
              <a:rPr lang="en-US" sz="3200" i="1" dirty="0">
                <a:solidFill>
                  <a:srgbClr val="FFD9BE"/>
                </a:solidFill>
                <a:ea typeface="Quattrocento" pitchFamily="34" charset="-122"/>
                <a:cs typeface="Quattrocento" pitchFamily="34" charset="-120"/>
              </a:rPr>
              <a:t>Psalm 91</a:t>
            </a:r>
          </a:p>
          <a:p>
            <a:pPr>
              <a:lnSpc>
                <a:spcPts val="5500"/>
              </a:lnSpc>
            </a:pPr>
            <a:r>
              <a:rPr lang="en-US" sz="3200" baseline="30000" dirty="0">
                <a:solidFill>
                  <a:srgbClr val="FFD9BE"/>
                </a:solidFill>
              </a:rPr>
              <a:t>1 </a:t>
            </a:r>
            <a:r>
              <a:rPr lang="en-US" sz="3200" dirty="0" err="1">
                <a:solidFill>
                  <a:srgbClr val="FFD9BE"/>
                </a:solidFill>
              </a:rPr>
              <a:t>Wer</a:t>
            </a:r>
            <a:r>
              <a:rPr lang="en-US" sz="3200" dirty="0">
                <a:solidFill>
                  <a:srgbClr val="FFD9BE"/>
                </a:solidFill>
              </a:rPr>
              <a:t> </a:t>
            </a:r>
            <a:r>
              <a:rPr lang="en-US" sz="3200" dirty="0" err="1">
                <a:solidFill>
                  <a:srgbClr val="FFD9BE"/>
                </a:solidFill>
              </a:rPr>
              <a:t>unter</a:t>
            </a:r>
            <a:r>
              <a:rPr lang="en-US" sz="3200" dirty="0">
                <a:solidFill>
                  <a:srgbClr val="FFD9BE"/>
                </a:solidFill>
              </a:rPr>
              <a:t> dem Schirm des </a:t>
            </a:r>
            <a:r>
              <a:rPr lang="en-US" sz="3200" dirty="0" err="1">
                <a:solidFill>
                  <a:srgbClr val="FFD9BE"/>
                </a:solidFill>
              </a:rPr>
              <a:t>Höchsten</a:t>
            </a:r>
            <a:r>
              <a:rPr lang="en-US" sz="3200" dirty="0">
                <a:solidFill>
                  <a:srgbClr val="FFD9BE"/>
                </a:solidFill>
              </a:rPr>
              <a:t> </a:t>
            </a:r>
            <a:r>
              <a:rPr lang="en-US" sz="3200" dirty="0" err="1">
                <a:solidFill>
                  <a:srgbClr val="FFD9BE"/>
                </a:solidFill>
              </a:rPr>
              <a:t>sitzt</a:t>
            </a:r>
            <a:r>
              <a:rPr lang="en-US" sz="3200" dirty="0">
                <a:solidFill>
                  <a:srgbClr val="FFD9BE"/>
                </a:solidFill>
              </a:rPr>
              <a:t> und </a:t>
            </a:r>
            <a:r>
              <a:rPr lang="en-US" sz="3200" dirty="0" err="1">
                <a:solidFill>
                  <a:srgbClr val="FFD9BE"/>
                </a:solidFill>
              </a:rPr>
              <a:t>unter</a:t>
            </a:r>
            <a:r>
              <a:rPr lang="en-US" sz="3200" dirty="0">
                <a:solidFill>
                  <a:srgbClr val="FFD9BE"/>
                </a:solidFill>
              </a:rPr>
              <a:t> dem Schatten des </a:t>
            </a:r>
            <a:r>
              <a:rPr lang="en-US" sz="3200" dirty="0" err="1">
                <a:solidFill>
                  <a:srgbClr val="FFD9BE"/>
                </a:solidFill>
              </a:rPr>
              <a:t>Allmächtigen</a:t>
            </a:r>
            <a:r>
              <a:rPr lang="en-US" sz="3200" dirty="0">
                <a:solidFill>
                  <a:srgbClr val="FFD9BE"/>
                </a:solidFill>
              </a:rPr>
              <a:t> </a:t>
            </a:r>
            <a:r>
              <a:rPr lang="en-US" sz="3200" dirty="0" err="1">
                <a:solidFill>
                  <a:srgbClr val="FFD9BE"/>
                </a:solidFill>
              </a:rPr>
              <a:t>bleibt</a:t>
            </a:r>
            <a:r>
              <a:rPr lang="en-US" sz="3200" dirty="0">
                <a:solidFill>
                  <a:srgbClr val="FFD9BE"/>
                </a:solidFill>
              </a:rPr>
              <a:t>,</a:t>
            </a:r>
          </a:p>
          <a:p>
            <a:pPr>
              <a:lnSpc>
                <a:spcPts val="5500"/>
              </a:lnSpc>
            </a:pPr>
            <a:r>
              <a:rPr lang="en-US" sz="3200" baseline="30000" dirty="0">
                <a:solidFill>
                  <a:srgbClr val="FFD9BE"/>
                </a:solidFill>
              </a:rPr>
              <a:t>2 </a:t>
            </a:r>
            <a:r>
              <a:rPr lang="en-US" sz="3200" dirty="0">
                <a:solidFill>
                  <a:srgbClr val="FFD9BE"/>
                </a:solidFill>
              </a:rPr>
              <a:t>der </a:t>
            </a:r>
            <a:r>
              <a:rPr lang="en-US" sz="3200" dirty="0" err="1">
                <a:solidFill>
                  <a:srgbClr val="FFD9BE"/>
                </a:solidFill>
              </a:rPr>
              <a:t>spricht</a:t>
            </a:r>
            <a:r>
              <a:rPr lang="en-US" sz="3200" dirty="0">
                <a:solidFill>
                  <a:srgbClr val="FFD9BE"/>
                </a:solidFill>
              </a:rPr>
              <a:t> </a:t>
            </a:r>
            <a:r>
              <a:rPr lang="en-US" sz="3200" dirty="0" err="1">
                <a:solidFill>
                  <a:srgbClr val="FFD9BE"/>
                </a:solidFill>
              </a:rPr>
              <a:t>zu</a:t>
            </a:r>
            <a:r>
              <a:rPr lang="en-US" sz="3200" dirty="0">
                <a:solidFill>
                  <a:srgbClr val="FFD9BE"/>
                </a:solidFill>
              </a:rPr>
              <a:t> dem Herrn: Meine </a:t>
            </a:r>
            <a:r>
              <a:rPr lang="en-US" sz="3200" dirty="0" err="1">
                <a:solidFill>
                  <a:srgbClr val="FFD9BE"/>
                </a:solidFill>
              </a:rPr>
              <a:t>Zuversicht</a:t>
            </a:r>
            <a:r>
              <a:rPr lang="en-US" sz="3200" dirty="0">
                <a:solidFill>
                  <a:srgbClr val="FFD9BE"/>
                </a:solidFill>
              </a:rPr>
              <a:t> und </a:t>
            </a:r>
            <a:r>
              <a:rPr lang="en-US" sz="3200" dirty="0" err="1">
                <a:solidFill>
                  <a:srgbClr val="FFD9BE"/>
                </a:solidFill>
              </a:rPr>
              <a:t>meine</a:t>
            </a:r>
            <a:r>
              <a:rPr lang="en-US" sz="3200" dirty="0">
                <a:solidFill>
                  <a:srgbClr val="FFD9BE"/>
                </a:solidFill>
              </a:rPr>
              <a:t> Burg,</a:t>
            </a:r>
          </a:p>
          <a:p>
            <a:pPr>
              <a:lnSpc>
                <a:spcPts val="5500"/>
              </a:lnSpc>
            </a:pPr>
            <a:r>
              <a:rPr lang="en-US" sz="3200" dirty="0" err="1">
                <a:solidFill>
                  <a:srgbClr val="FFD9BE"/>
                </a:solidFill>
              </a:rPr>
              <a:t>mein</a:t>
            </a:r>
            <a:r>
              <a:rPr lang="en-US" sz="3200" dirty="0">
                <a:solidFill>
                  <a:srgbClr val="FFD9BE"/>
                </a:solidFill>
              </a:rPr>
              <a:t> Gott, auf den ich </a:t>
            </a:r>
            <a:r>
              <a:rPr lang="en-US" sz="3200" dirty="0" err="1">
                <a:solidFill>
                  <a:srgbClr val="FFD9BE"/>
                </a:solidFill>
              </a:rPr>
              <a:t>hoffe</a:t>
            </a:r>
            <a:r>
              <a:rPr lang="en-US" sz="3200" dirty="0">
                <a:solidFill>
                  <a:srgbClr val="FFD9BE"/>
                </a:solidFill>
              </a:rPr>
              <a:t>.</a:t>
            </a:r>
          </a:p>
          <a:p>
            <a:pPr>
              <a:lnSpc>
                <a:spcPts val="5500"/>
              </a:lnSpc>
            </a:pPr>
            <a:r>
              <a:rPr lang="en-US" sz="3200" baseline="30000" dirty="0">
                <a:solidFill>
                  <a:srgbClr val="FFD9BE"/>
                </a:solidFill>
              </a:rPr>
              <a:t>4</a:t>
            </a:r>
            <a:r>
              <a:rPr lang="en-US" sz="3200" dirty="0">
                <a:solidFill>
                  <a:srgbClr val="FFD9BE"/>
                </a:solidFill>
              </a:rPr>
              <a:t> Er </a:t>
            </a:r>
            <a:r>
              <a:rPr lang="en-US" sz="3200" dirty="0" err="1">
                <a:solidFill>
                  <a:srgbClr val="FFD9BE"/>
                </a:solidFill>
              </a:rPr>
              <a:t>wird</a:t>
            </a:r>
            <a:r>
              <a:rPr lang="en-US" sz="3200" dirty="0">
                <a:solidFill>
                  <a:srgbClr val="FFD9BE"/>
                </a:solidFill>
              </a:rPr>
              <a:t> dich </a:t>
            </a:r>
            <a:r>
              <a:rPr lang="en-US" sz="3200" dirty="0" err="1">
                <a:solidFill>
                  <a:srgbClr val="FFD9BE"/>
                </a:solidFill>
              </a:rPr>
              <a:t>mit</a:t>
            </a:r>
            <a:r>
              <a:rPr lang="en-US" sz="3200" dirty="0">
                <a:solidFill>
                  <a:srgbClr val="FFD9BE"/>
                </a:solidFill>
              </a:rPr>
              <a:t> seinen </a:t>
            </a:r>
            <a:r>
              <a:rPr lang="en-US" sz="3200" dirty="0" err="1">
                <a:solidFill>
                  <a:srgbClr val="FFD9BE"/>
                </a:solidFill>
              </a:rPr>
              <a:t>Fittichen</a:t>
            </a:r>
            <a:r>
              <a:rPr lang="en-US" sz="3200" dirty="0">
                <a:solidFill>
                  <a:srgbClr val="FFD9BE"/>
                </a:solidFill>
              </a:rPr>
              <a:t> </a:t>
            </a:r>
            <a:r>
              <a:rPr lang="en-US" sz="3200" dirty="0" err="1">
                <a:solidFill>
                  <a:srgbClr val="FFD9BE"/>
                </a:solidFill>
              </a:rPr>
              <a:t>decken</a:t>
            </a:r>
            <a:r>
              <a:rPr lang="en-US" sz="3200" dirty="0">
                <a:solidFill>
                  <a:srgbClr val="FFD9BE"/>
                </a:solidFill>
              </a:rPr>
              <a:t>, und </a:t>
            </a:r>
            <a:r>
              <a:rPr lang="en-US" sz="3200" dirty="0" err="1">
                <a:solidFill>
                  <a:srgbClr val="FFD9BE"/>
                </a:solidFill>
              </a:rPr>
              <a:t>Zuflucht</a:t>
            </a:r>
            <a:r>
              <a:rPr lang="en-US" sz="3200" dirty="0">
                <a:solidFill>
                  <a:srgbClr val="FFD9BE"/>
                </a:solidFill>
              </a:rPr>
              <a:t> </a:t>
            </a:r>
            <a:r>
              <a:rPr lang="en-US" sz="3200" dirty="0" err="1">
                <a:solidFill>
                  <a:srgbClr val="FFD9BE"/>
                </a:solidFill>
              </a:rPr>
              <a:t>wirst</a:t>
            </a:r>
            <a:r>
              <a:rPr lang="en-US" sz="3200" dirty="0">
                <a:solidFill>
                  <a:srgbClr val="FFD9BE"/>
                </a:solidFill>
              </a:rPr>
              <a:t> du </a:t>
            </a:r>
            <a:r>
              <a:rPr lang="en-US" sz="3200" dirty="0" err="1">
                <a:solidFill>
                  <a:srgbClr val="FFD9BE"/>
                </a:solidFill>
              </a:rPr>
              <a:t>haben</a:t>
            </a:r>
            <a:r>
              <a:rPr lang="en-US" sz="3200" dirty="0">
                <a:solidFill>
                  <a:srgbClr val="FFD9BE"/>
                </a:solidFill>
              </a:rPr>
              <a:t> </a:t>
            </a:r>
            <a:r>
              <a:rPr lang="en-US" sz="3200" dirty="0" err="1">
                <a:solidFill>
                  <a:srgbClr val="FFD9BE"/>
                </a:solidFill>
              </a:rPr>
              <a:t>unter</a:t>
            </a:r>
            <a:r>
              <a:rPr lang="en-US" sz="3200" dirty="0">
                <a:solidFill>
                  <a:srgbClr val="FFD9BE"/>
                </a:solidFill>
              </a:rPr>
              <a:t> seinen </a:t>
            </a:r>
            <a:r>
              <a:rPr lang="en-US" sz="3200" dirty="0" err="1">
                <a:solidFill>
                  <a:srgbClr val="FFD9BE"/>
                </a:solidFill>
              </a:rPr>
              <a:t>Flügeln</a:t>
            </a:r>
            <a:r>
              <a:rPr lang="en-US" sz="3200" dirty="0">
                <a:solidFill>
                  <a:srgbClr val="FFD9BE"/>
                </a:solidFill>
              </a:rPr>
              <a:t>. Seine </a:t>
            </a:r>
            <a:r>
              <a:rPr lang="en-US" sz="3200" dirty="0" err="1">
                <a:solidFill>
                  <a:srgbClr val="FFD9BE"/>
                </a:solidFill>
              </a:rPr>
              <a:t>Wahrheit</a:t>
            </a:r>
            <a:r>
              <a:rPr lang="en-US" sz="3200" dirty="0">
                <a:solidFill>
                  <a:srgbClr val="FFD9BE"/>
                </a:solidFill>
              </a:rPr>
              <a:t> </a:t>
            </a:r>
            <a:r>
              <a:rPr lang="en-US" sz="3200" dirty="0" err="1">
                <a:solidFill>
                  <a:srgbClr val="FFD9BE"/>
                </a:solidFill>
              </a:rPr>
              <a:t>ist</a:t>
            </a:r>
            <a:r>
              <a:rPr lang="en-US" sz="3200" dirty="0">
                <a:solidFill>
                  <a:srgbClr val="FFD9BE"/>
                </a:solidFill>
              </a:rPr>
              <a:t> Schirm und Schild,</a:t>
            </a:r>
          </a:p>
          <a:p>
            <a:pPr>
              <a:lnSpc>
                <a:spcPts val="5500"/>
              </a:lnSpc>
            </a:pPr>
            <a:r>
              <a:rPr lang="en-US" sz="3200" baseline="30000" dirty="0">
                <a:solidFill>
                  <a:srgbClr val="FFD9BE"/>
                </a:solidFill>
              </a:rPr>
              <a:t>5 </a:t>
            </a:r>
            <a:r>
              <a:rPr lang="en-US" sz="3200" dirty="0" err="1">
                <a:solidFill>
                  <a:srgbClr val="FFD9BE"/>
                </a:solidFill>
              </a:rPr>
              <a:t>dass</a:t>
            </a:r>
            <a:r>
              <a:rPr lang="en-US" sz="3200" dirty="0">
                <a:solidFill>
                  <a:srgbClr val="FFD9BE"/>
                </a:solidFill>
              </a:rPr>
              <a:t> du </a:t>
            </a:r>
            <a:r>
              <a:rPr lang="en-US" sz="3200" dirty="0" err="1">
                <a:solidFill>
                  <a:srgbClr val="FFD9BE"/>
                </a:solidFill>
              </a:rPr>
              <a:t>nicht</a:t>
            </a:r>
            <a:r>
              <a:rPr lang="en-US" sz="3200" dirty="0">
                <a:solidFill>
                  <a:srgbClr val="FFD9BE"/>
                </a:solidFill>
              </a:rPr>
              <a:t> </a:t>
            </a:r>
            <a:r>
              <a:rPr lang="en-US" sz="3200" dirty="0" err="1">
                <a:solidFill>
                  <a:srgbClr val="FFD9BE"/>
                </a:solidFill>
              </a:rPr>
              <a:t>erschrecken</a:t>
            </a:r>
            <a:r>
              <a:rPr lang="en-US" sz="3200" dirty="0">
                <a:solidFill>
                  <a:srgbClr val="FFD9BE"/>
                </a:solidFill>
              </a:rPr>
              <a:t> </a:t>
            </a:r>
            <a:r>
              <a:rPr lang="en-US" sz="3200" dirty="0" err="1">
                <a:solidFill>
                  <a:srgbClr val="FFD9BE"/>
                </a:solidFill>
              </a:rPr>
              <a:t>musst</a:t>
            </a:r>
            <a:r>
              <a:rPr lang="en-US" sz="3200" dirty="0">
                <a:solidFill>
                  <a:srgbClr val="FFD9BE"/>
                </a:solidFill>
              </a:rPr>
              <a:t> </a:t>
            </a:r>
            <a:r>
              <a:rPr lang="en-US" sz="3200" dirty="0" err="1">
                <a:solidFill>
                  <a:srgbClr val="FFD9BE"/>
                </a:solidFill>
              </a:rPr>
              <a:t>vor</a:t>
            </a:r>
            <a:r>
              <a:rPr lang="en-US" sz="3200" dirty="0">
                <a:solidFill>
                  <a:srgbClr val="FFD9BE"/>
                </a:solidFill>
              </a:rPr>
              <a:t> dem </a:t>
            </a:r>
            <a:r>
              <a:rPr lang="en-US" sz="3200" dirty="0" err="1">
                <a:solidFill>
                  <a:srgbClr val="FFD9BE"/>
                </a:solidFill>
              </a:rPr>
              <a:t>Grauen</a:t>
            </a:r>
            <a:r>
              <a:rPr lang="en-US" sz="3200" dirty="0">
                <a:solidFill>
                  <a:srgbClr val="FFD9BE"/>
                </a:solidFill>
              </a:rPr>
              <a:t> der Nacht, </a:t>
            </a:r>
            <a:r>
              <a:rPr lang="en-US" sz="3200" dirty="0" err="1">
                <a:solidFill>
                  <a:srgbClr val="FFD9BE"/>
                </a:solidFill>
              </a:rPr>
              <a:t>vor</a:t>
            </a:r>
            <a:r>
              <a:rPr lang="en-US" sz="3200" dirty="0">
                <a:solidFill>
                  <a:srgbClr val="FFD9BE"/>
                </a:solidFill>
              </a:rPr>
              <a:t> dem Pfeil, der des Tages </a:t>
            </a:r>
            <a:r>
              <a:rPr lang="en-US" sz="3200" dirty="0" err="1">
                <a:solidFill>
                  <a:srgbClr val="FFD9BE"/>
                </a:solidFill>
              </a:rPr>
              <a:t>fliegt</a:t>
            </a:r>
            <a:r>
              <a:rPr lang="en-US" sz="3200" dirty="0">
                <a:solidFill>
                  <a:srgbClr val="FFD9BE"/>
                </a:solidFill>
              </a:rPr>
              <a:t>,</a:t>
            </a:r>
          </a:p>
        </p:txBody>
      </p:sp>
    </p:spTree>
    <p:extLst>
      <p:ext uri="{BB962C8B-B14F-4D97-AF65-F5344CB8AC3E}">
        <p14:creationId xmlns:p14="http://schemas.microsoft.com/office/powerpoint/2010/main" val="112962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E9FA2-A361-B963-7746-3228A6317224}"/>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CFFC2C94-F3AF-9C89-7CD2-664CF9D0042D}"/>
              </a:ext>
            </a:extLst>
          </p:cNvPr>
          <p:cNvSpPr/>
          <p:nvPr/>
        </p:nvSpPr>
        <p:spPr>
          <a:xfrm>
            <a:off x="333633" y="327875"/>
            <a:ext cx="13987849" cy="2112050"/>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wollen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r>
              <a:rPr lang="en-US" sz="3200" b="1" dirty="0">
                <a:solidFill>
                  <a:srgbClr val="FFD9BE"/>
                </a:solidFill>
                <a:latin typeface="Quattrocento" pitchFamily="34" charset="0"/>
                <a:ea typeface="Quattrocento" pitchFamily="34" charset="-122"/>
                <a:cs typeface="Quattrocento" pitchFamily="34" charset="-120"/>
              </a:rPr>
              <a:t> an die </a:t>
            </a:r>
            <a:r>
              <a:rPr lang="en-US" sz="3200" b="1" dirty="0" err="1">
                <a:solidFill>
                  <a:srgbClr val="FFD9BE"/>
                </a:solidFill>
                <a:latin typeface="Quattrocento" pitchFamily="34" charset="0"/>
                <a:ea typeface="Quattrocento" pitchFamily="34" charset="-122"/>
                <a:cs typeface="Quattrocento" pitchFamily="34" charset="-120"/>
              </a:rPr>
              <a:t>Verheißungen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Gottes</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erinnern</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Auch </a:t>
            </a:r>
            <a:r>
              <a:rPr lang="en-US" sz="3200" b="1" dirty="0" err="1">
                <a:solidFill>
                  <a:srgbClr val="FFD9BE"/>
                </a:solidFill>
                <a:latin typeface="Quattrocento" pitchFamily="34" charset="0"/>
                <a:ea typeface="Quattrocento" pitchFamily="34" charset="-122"/>
                <a:cs typeface="Quattrocento" pitchFamily="34" charset="-120"/>
              </a:rPr>
              <a:t>wenn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Jesus </a:t>
            </a:r>
            <a:r>
              <a:rPr lang="en-US" sz="3200" b="1" dirty="0" err="1">
                <a:solidFill>
                  <a:srgbClr val="FFD9BE"/>
                </a:solidFill>
                <a:latin typeface="Quattrocento" pitchFamily="34" charset="0"/>
                <a:ea typeface="Quattrocento" pitchFamily="34" charset="-122"/>
                <a:cs typeface="Quattrocento" pitchFamily="34" charset="-120"/>
              </a:rPr>
              <a:t>nicht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sehen</a:t>
            </a:r>
            <a:r>
              <a:rPr lang="en-US" sz="3200" b="1" dirty="0">
                <a:solidFill>
                  <a:srgbClr val="FFD9BE"/>
                </a:solidFill>
                <a:latin typeface="Quattrocento" pitchFamily="34" charset="0"/>
                <a:ea typeface="Quattrocento" pitchFamily="34" charset="-122"/>
                <a:cs typeface="Quattrocento" pitchFamily="34" charset="-120"/>
              </a:rPr>
              <a:t> - er </a:t>
            </a:r>
            <a:r>
              <a:rPr lang="en-US" sz="3200" b="1" dirty="0" err="1">
                <a:solidFill>
                  <a:srgbClr val="FFD9BE"/>
                </a:solidFill>
                <a:latin typeface="Quattrocento" pitchFamily="34" charset="0"/>
                <a:ea typeface="Quattrocento" pitchFamily="34" charset="-122"/>
                <a:cs typeface="Quattrocento" pitchFamily="34" charset="-120"/>
              </a:rPr>
              <a:t>sieht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endParaRPr lang="en-US" sz="3200" b="1" dirty="0">
              <a:solidFill>
                <a:srgbClr val="FFD9BE"/>
              </a:solidFill>
              <a:latin typeface="Quattrocento" pitchFamily="34" charset="0"/>
              <a:ea typeface="Quattrocento" pitchFamily="34" charset="-122"/>
              <a:cs typeface="Quattrocento" pitchFamily="34" charset="-120"/>
            </a:endParaRPr>
          </a:p>
        </p:txBody>
      </p:sp>
      <p:sp>
        <p:nvSpPr>
          <p:cNvPr id="2" name="Text 0">
            <a:extLst>
              <a:ext uri="{FF2B5EF4-FFF2-40B4-BE49-F238E27FC236}">
                <a16:creationId xmlns:a16="http://schemas.microsoft.com/office/drawing/2014/main" id="{814D3E9C-5692-1445-20FA-98B7BA811003}"/>
              </a:ext>
            </a:extLst>
          </p:cNvPr>
          <p:cNvSpPr/>
          <p:nvPr/>
        </p:nvSpPr>
        <p:spPr>
          <a:xfrm>
            <a:off x="350109" y="2516977"/>
            <a:ext cx="13987849" cy="1599779"/>
          </a:xfrm>
          <a:prstGeom prst="rect">
            <a:avLst/>
          </a:prstGeom>
          <a:noFill/>
          <a:ln/>
        </p:spPr>
        <p:txBody>
          <a:bodyPr wrap="square" lIns="0" tIns="0" rIns="0" bIns="0" rtlCol="0" anchor="t"/>
          <a:lstStyle/>
          <a:p>
            <a:pPr algn="l">
              <a:lnSpc>
                <a:spcPts val="5500"/>
              </a:lnSpc>
            </a:pPr>
            <a:r>
              <a:rPr lang="en-US" sz="3200" i="1" dirty="0">
                <a:solidFill>
                  <a:srgbClr val="FFD9BE"/>
                </a:solidFill>
                <a:ea typeface="Quattrocento" pitchFamily="34" charset="-122"/>
                <a:cs typeface="Quattrocento" pitchFamily="34" charset="-120"/>
              </a:rPr>
              <a:t>1.Korinther 10</a:t>
            </a:r>
          </a:p>
          <a:p>
            <a:pPr>
              <a:lnSpc>
                <a:spcPts val="5500"/>
              </a:lnSpc>
            </a:pPr>
            <a:r>
              <a:rPr lang="en-US" sz="3200" baseline="30000" dirty="0">
                <a:solidFill>
                  <a:srgbClr val="FFD9BE"/>
                </a:solidFill>
              </a:rPr>
              <a:t>13</a:t>
            </a:r>
            <a:r>
              <a:rPr lang="en-US" sz="3200" dirty="0">
                <a:solidFill>
                  <a:srgbClr val="FFD9BE"/>
                </a:solidFill>
              </a:rPr>
              <a:t> Bisher hat </a:t>
            </a:r>
            <a:r>
              <a:rPr lang="en-US" sz="3200" dirty="0" err="1">
                <a:solidFill>
                  <a:srgbClr val="FFD9BE"/>
                </a:solidFill>
              </a:rPr>
              <a:t>euch</a:t>
            </a:r>
            <a:r>
              <a:rPr lang="en-US" sz="3200" dirty="0">
                <a:solidFill>
                  <a:srgbClr val="FFD9BE"/>
                </a:solidFill>
              </a:rPr>
              <a:t> </a:t>
            </a:r>
            <a:r>
              <a:rPr lang="en-US" sz="3200" dirty="0" err="1">
                <a:solidFill>
                  <a:srgbClr val="FFD9BE"/>
                </a:solidFill>
              </a:rPr>
              <a:t>nur</a:t>
            </a:r>
            <a:r>
              <a:rPr lang="en-US" sz="3200" dirty="0">
                <a:solidFill>
                  <a:srgbClr val="FFD9BE"/>
                </a:solidFill>
              </a:rPr>
              <a:t> </a:t>
            </a:r>
            <a:r>
              <a:rPr lang="en-US" sz="3200" dirty="0" err="1">
                <a:solidFill>
                  <a:srgbClr val="FFD9BE"/>
                </a:solidFill>
              </a:rPr>
              <a:t>menschliche</a:t>
            </a:r>
            <a:r>
              <a:rPr lang="en-US" sz="3200" dirty="0">
                <a:solidFill>
                  <a:srgbClr val="FFD9BE"/>
                </a:solidFill>
              </a:rPr>
              <a:t> </a:t>
            </a:r>
            <a:r>
              <a:rPr lang="en-US" sz="3200" dirty="0" err="1">
                <a:solidFill>
                  <a:srgbClr val="FFD9BE"/>
                </a:solidFill>
              </a:rPr>
              <a:t>Versuchung</a:t>
            </a:r>
            <a:r>
              <a:rPr lang="en-US" sz="3200" dirty="0">
                <a:solidFill>
                  <a:srgbClr val="FFD9BE"/>
                </a:solidFill>
              </a:rPr>
              <a:t> </a:t>
            </a:r>
            <a:r>
              <a:rPr lang="en-US" sz="3200" dirty="0" err="1">
                <a:solidFill>
                  <a:srgbClr val="FFD9BE"/>
                </a:solidFill>
              </a:rPr>
              <a:t>getroffen</a:t>
            </a:r>
            <a:r>
              <a:rPr lang="en-US" sz="3200" dirty="0">
                <a:solidFill>
                  <a:srgbClr val="FFD9BE"/>
                </a:solidFill>
              </a:rPr>
              <a:t>. Aber Gott </a:t>
            </a:r>
            <a:r>
              <a:rPr lang="en-US" sz="3200" dirty="0" err="1">
                <a:solidFill>
                  <a:srgbClr val="FFD9BE"/>
                </a:solidFill>
              </a:rPr>
              <a:t>ist</a:t>
            </a:r>
            <a:r>
              <a:rPr lang="en-US" sz="3200" dirty="0">
                <a:solidFill>
                  <a:srgbClr val="FFD9BE"/>
                </a:solidFill>
              </a:rPr>
              <a:t> </a:t>
            </a:r>
            <a:r>
              <a:rPr lang="en-US" sz="3200" dirty="0" err="1">
                <a:solidFill>
                  <a:srgbClr val="FFD9BE"/>
                </a:solidFill>
              </a:rPr>
              <a:t>treu</a:t>
            </a:r>
            <a:r>
              <a:rPr lang="en-US" sz="3200" dirty="0">
                <a:solidFill>
                  <a:srgbClr val="FFD9BE"/>
                </a:solidFill>
              </a:rPr>
              <a:t>, der </a:t>
            </a:r>
            <a:r>
              <a:rPr lang="en-US" sz="3200" dirty="0" err="1">
                <a:solidFill>
                  <a:srgbClr val="FFD9BE"/>
                </a:solidFill>
              </a:rPr>
              <a:t>euch</a:t>
            </a:r>
            <a:r>
              <a:rPr lang="en-US" sz="3200" dirty="0">
                <a:solidFill>
                  <a:srgbClr val="FFD9BE"/>
                </a:solidFill>
              </a:rPr>
              <a:t> </a:t>
            </a:r>
            <a:r>
              <a:rPr lang="en-US" sz="3200" dirty="0" err="1">
                <a:solidFill>
                  <a:srgbClr val="FFD9BE"/>
                </a:solidFill>
              </a:rPr>
              <a:t>nicht</a:t>
            </a:r>
            <a:r>
              <a:rPr lang="en-US" sz="3200" dirty="0">
                <a:solidFill>
                  <a:srgbClr val="FFD9BE"/>
                </a:solidFill>
              </a:rPr>
              <a:t> </a:t>
            </a:r>
            <a:r>
              <a:rPr lang="en-US" sz="3200" dirty="0" err="1">
                <a:solidFill>
                  <a:srgbClr val="FFD9BE"/>
                </a:solidFill>
              </a:rPr>
              <a:t>versuchen</a:t>
            </a:r>
            <a:r>
              <a:rPr lang="en-US" sz="3200" dirty="0">
                <a:solidFill>
                  <a:srgbClr val="FFD9BE"/>
                </a:solidFill>
              </a:rPr>
              <a:t> </a:t>
            </a:r>
            <a:r>
              <a:rPr lang="en-US" sz="3200" dirty="0" err="1">
                <a:solidFill>
                  <a:srgbClr val="FFD9BE"/>
                </a:solidFill>
              </a:rPr>
              <a:t>lässt</a:t>
            </a:r>
            <a:r>
              <a:rPr lang="en-US" sz="3200" dirty="0">
                <a:solidFill>
                  <a:srgbClr val="FFD9BE"/>
                </a:solidFill>
              </a:rPr>
              <a:t> </a:t>
            </a:r>
            <a:r>
              <a:rPr lang="en-US" sz="3200" dirty="0" err="1">
                <a:solidFill>
                  <a:srgbClr val="FFD9BE"/>
                </a:solidFill>
              </a:rPr>
              <a:t>über</a:t>
            </a:r>
            <a:r>
              <a:rPr lang="en-US" sz="3200" dirty="0">
                <a:solidFill>
                  <a:srgbClr val="FFD9BE"/>
                </a:solidFill>
              </a:rPr>
              <a:t> </a:t>
            </a:r>
            <a:r>
              <a:rPr lang="en-US" sz="3200" dirty="0" err="1">
                <a:solidFill>
                  <a:srgbClr val="FFD9BE"/>
                </a:solidFill>
              </a:rPr>
              <a:t>eure</a:t>
            </a:r>
            <a:r>
              <a:rPr lang="en-US" sz="3200" dirty="0">
                <a:solidFill>
                  <a:srgbClr val="FFD9BE"/>
                </a:solidFill>
              </a:rPr>
              <a:t> Kraft, </a:t>
            </a:r>
            <a:r>
              <a:rPr lang="en-US" sz="3200" dirty="0" err="1">
                <a:solidFill>
                  <a:srgbClr val="FFD9BE"/>
                </a:solidFill>
              </a:rPr>
              <a:t>sondern</a:t>
            </a:r>
            <a:r>
              <a:rPr lang="en-US" sz="3200" dirty="0">
                <a:solidFill>
                  <a:srgbClr val="FFD9BE"/>
                </a:solidFill>
              </a:rPr>
              <a:t> </a:t>
            </a:r>
            <a:r>
              <a:rPr lang="en-US" sz="3200" dirty="0" err="1">
                <a:solidFill>
                  <a:srgbClr val="FFD9BE"/>
                </a:solidFill>
              </a:rPr>
              <a:t>macht</a:t>
            </a:r>
            <a:r>
              <a:rPr lang="en-US" sz="3200" dirty="0">
                <a:solidFill>
                  <a:srgbClr val="FFD9BE"/>
                </a:solidFill>
              </a:rPr>
              <a:t>, </a:t>
            </a:r>
            <a:r>
              <a:rPr lang="en-US" sz="3200" dirty="0" err="1">
                <a:solidFill>
                  <a:srgbClr val="FFD9BE"/>
                </a:solidFill>
              </a:rPr>
              <a:t>dass</a:t>
            </a:r>
            <a:r>
              <a:rPr lang="en-US" sz="3200" dirty="0">
                <a:solidFill>
                  <a:srgbClr val="FFD9BE"/>
                </a:solidFill>
              </a:rPr>
              <a:t> die </a:t>
            </a:r>
            <a:r>
              <a:rPr lang="en-US" sz="3200" dirty="0" err="1">
                <a:solidFill>
                  <a:srgbClr val="FFD9BE"/>
                </a:solidFill>
              </a:rPr>
              <a:t>Versuchung</a:t>
            </a:r>
            <a:r>
              <a:rPr lang="en-US" sz="3200" dirty="0">
                <a:solidFill>
                  <a:srgbClr val="FFD9BE"/>
                </a:solidFill>
              </a:rPr>
              <a:t> so </a:t>
            </a:r>
            <a:r>
              <a:rPr lang="en-US" sz="3200" dirty="0" err="1">
                <a:solidFill>
                  <a:srgbClr val="FFD9BE"/>
                </a:solidFill>
              </a:rPr>
              <a:t>ein</a:t>
            </a:r>
            <a:r>
              <a:rPr lang="en-US" sz="3200" dirty="0">
                <a:solidFill>
                  <a:srgbClr val="FFD9BE"/>
                </a:solidFill>
              </a:rPr>
              <a:t> Ende </a:t>
            </a:r>
            <a:r>
              <a:rPr lang="en-US" sz="3200" dirty="0" err="1">
                <a:solidFill>
                  <a:srgbClr val="FFD9BE"/>
                </a:solidFill>
              </a:rPr>
              <a:t>nimmt</a:t>
            </a:r>
            <a:r>
              <a:rPr lang="en-US" sz="3200" dirty="0">
                <a:solidFill>
                  <a:srgbClr val="FFD9BE"/>
                </a:solidFill>
              </a:rPr>
              <a:t>, </a:t>
            </a:r>
            <a:r>
              <a:rPr lang="en-US" sz="3200" dirty="0" err="1">
                <a:solidFill>
                  <a:srgbClr val="FFD9BE"/>
                </a:solidFill>
              </a:rPr>
              <a:t>dass</a:t>
            </a:r>
            <a:r>
              <a:rPr lang="en-US" sz="3200" dirty="0">
                <a:solidFill>
                  <a:srgbClr val="FFD9BE"/>
                </a:solidFill>
              </a:rPr>
              <a:t> </a:t>
            </a:r>
            <a:r>
              <a:rPr lang="en-US" sz="3200" dirty="0" err="1">
                <a:solidFill>
                  <a:srgbClr val="FFD9BE"/>
                </a:solidFill>
              </a:rPr>
              <a:t>ihr’s</a:t>
            </a:r>
            <a:r>
              <a:rPr lang="en-US" sz="3200" dirty="0">
                <a:solidFill>
                  <a:srgbClr val="FFD9BE"/>
                </a:solidFill>
              </a:rPr>
              <a:t> </a:t>
            </a:r>
            <a:r>
              <a:rPr lang="en-US" sz="3200" dirty="0" err="1">
                <a:solidFill>
                  <a:srgbClr val="FFD9BE"/>
                </a:solidFill>
              </a:rPr>
              <a:t>ertragen</a:t>
            </a:r>
            <a:r>
              <a:rPr lang="en-US" sz="3200" dirty="0">
                <a:solidFill>
                  <a:srgbClr val="FFD9BE"/>
                </a:solidFill>
              </a:rPr>
              <a:t> </a:t>
            </a:r>
            <a:r>
              <a:rPr lang="en-US" sz="3200" dirty="0" err="1">
                <a:solidFill>
                  <a:srgbClr val="FFD9BE"/>
                </a:solidFill>
              </a:rPr>
              <a:t>könnt</a:t>
            </a:r>
            <a:r>
              <a:rPr lang="en-US" sz="3200" dirty="0">
                <a:solidFill>
                  <a:srgbClr val="FFD9BE"/>
                </a:solidFill>
              </a:rPr>
              <a:t>.</a:t>
            </a:r>
          </a:p>
        </p:txBody>
      </p:sp>
    </p:spTree>
    <p:extLst>
      <p:ext uri="{BB962C8B-B14F-4D97-AF65-F5344CB8AC3E}">
        <p14:creationId xmlns:p14="http://schemas.microsoft.com/office/powerpoint/2010/main" val="27540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CF51-37A3-80CE-8051-068C143A5B5C}"/>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39F2091D-DB3C-14D9-3587-5FAEA272D0FF}"/>
              </a:ext>
            </a:extLst>
          </p:cNvPr>
          <p:cNvSpPr/>
          <p:nvPr/>
        </p:nvSpPr>
        <p:spPr>
          <a:xfrm>
            <a:off x="333633" y="327875"/>
            <a:ext cx="13987849" cy="2112050"/>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wollen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r>
              <a:rPr lang="en-US" sz="3200" b="1" dirty="0">
                <a:solidFill>
                  <a:srgbClr val="FFD9BE"/>
                </a:solidFill>
                <a:latin typeface="Quattrocento" pitchFamily="34" charset="0"/>
                <a:ea typeface="Quattrocento" pitchFamily="34" charset="-122"/>
                <a:cs typeface="Quattrocento" pitchFamily="34" charset="-120"/>
              </a:rPr>
              <a:t> an die </a:t>
            </a:r>
            <a:r>
              <a:rPr lang="en-US" sz="3200" b="1" dirty="0" err="1">
                <a:solidFill>
                  <a:srgbClr val="FFD9BE"/>
                </a:solidFill>
                <a:latin typeface="Quattrocento" pitchFamily="34" charset="0"/>
                <a:ea typeface="Quattrocento" pitchFamily="34" charset="-122"/>
                <a:cs typeface="Quattrocento" pitchFamily="34" charset="-120"/>
              </a:rPr>
              <a:t>Verheißungen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Gottes</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erinnern</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Auch </a:t>
            </a:r>
            <a:r>
              <a:rPr lang="en-US" sz="3200" b="1" dirty="0" err="1">
                <a:solidFill>
                  <a:srgbClr val="FFD9BE"/>
                </a:solidFill>
                <a:latin typeface="Quattrocento" pitchFamily="34" charset="0"/>
                <a:ea typeface="Quattrocento" pitchFamily="34" charset="-122"/>
                <a:cs typeface="Quattrocento" pitchFamily="34" charset="-120"/>
              </a:rPr>
              <a:t>wenn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Jesus </a:t>
            </a:r>
            <a:r>
              <a:rPr lang="en-US" sz="3200" b="1" dirty="0" err="1">
                <a:solidFill>
                  <a:srgbClr val="FFD9BE"/>
                </a:solidFill>
                <a:latin typeface="Quattrocento" pitchFamily="34" charset="0"/>
                <a:ea typeface="Quattrocento" pitchFamily="34" charset="-122"/>
                <a:cs typeface="Quattrocento" pitchFamily="34" charset="-120"/>
              </a:rPr>
              <a:t>nicht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sehen</a:t>
            </a:r>
            <a:r>
              <a:rPr lang="en-US" sz="3200" b="1" dirty="0">
                <a:solidFill>
                  <a:srgbClr val="FFD9BE"/>
                </a:solidFill>
                <a:latin typeface="Quattrocento" pitchFamily="34" charset="0"/>
                <a:ea typeface="Quattrocento" pitchFamily="34" charset="-122"/>
                <a:cs typeface="Quattrocento" pitchFamily="34" charset="-120"/>
              </a:rPr>
              <a:t> - er </a:t>
            </a:r>
            <a:r>
              <a:rPr lang="en-US" sz="3200" b="1" dirty="0" err="1">
                <a:solidFill>
                  <a:srgbClr val="FFD9BE"/>
                </a:solidFill>
                <a:latin typeface="Quattrocento" pitchFamily="34" charset="0"/>
                <a:ea typeface="Quattrocento" pitchFamily="34" charset="-122"/>
                <a:cs typeface="Quattrocento" pitchFamily="34" charset="-120"/>
              </a:rPr>
              <a:t>sieht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Jesus </a:t>
            </a:r>
            <a:r>
              <a:rPr lang="en-US" sz="3200" b="1" dirty="0" err="1">
                <a:solidFill>
                  <a:srgbClr val="FFD9BE"/>
                </a:solidFill>
                <a:latin typeface="Quattrocento" pitchFamily="34" charset="0"/>
                <a:ea typeface="Quattrocento" pitchFamily="34" charset="-122"/>
                <a:cs typeface="Quattrocento" pitchFamily="34" charset="-120"/>
              </a:rPr>
              <a:t>kommt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zur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richtigen</a:t>
            </a:r>
            <a:r>
              <a:rPr lang="en-US" sz="3200" b="1" dirty="0">
                <a:solidFill>
                  <a:srgbClr val="FFD9BE"/>
                </a:solidFill>
                <a:latin typeface="Quattrocento" pitchFamily="34" charset="0"/>
                <a:ea typeface="Quattrocento" pitchFamily="34" charset="-122"/>
                <a:cs typeface="Quattrocento" pitchFamily="34" charset="-120"/>
              </a:rPr>
              <a:t> Zeit </a:t>
            </a:r>
            <a:r>
              <a:rPr lang="en-US" sz="3200" b="1" dirty="0" err="1">
                <a:solidFill>
                  <a:srgbClr val="FFD9BE"/>
                </a:solidFill>
                <a:latin typeface="Quattrocento" pitchFamily="34" charset="0"/>
                <a:ea typeface="Quattrocento" pitchFamily="34" charset="-122"/>
                <a:cs typeface="Quattrocento" pitchFamily="34" charset="-120"/>
              </a:rPr>
              <a:t>zu</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Hilfe</a:t>
            </a:r>
            <a:endParaRPr lang="en-US" sz="3200" b="1" dirty="0"/>
          </a:p>
          <a:p>
            <a:pPr marL="514350" indent="-514350" algn="l">
              <a:lnSpc>
                <a:spcPts val="5500"/>
              </a:lnSpc>
              <a:buAutoNum type="arabicPeriod"/>
            </a:pPr>
            <a:endParaRPr lang="en-US" sz="3200" b="1" dirty="0"/>
          </a:p>
        </p:txBody>
      </p:sp>
    </p:spTree>
    <p:extLst>
      <p:ext uri="{BB962C8B-B14F-4D97-AF65-F5344CB8AC3E}">
        <p14:creationId xmlns:p14="http://schemas.microsoft.com/office/powerpoint/2010/main" val="170286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9D407-7B81-E1CA-DC05-FF0055058A7F}"/>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F06AE19E-E7FF-D6BB-D28A-7C83F7FDABBC}"/>
              </a:ext>
            </a:extLst>
          </p:cNvPr>
          <p:cNvSpPr/>
          <p:nvPr/>
        </p:nvSpPr>
        <p:spPr>
          <a:xfrm>
            <a:off x="333633" y="327875"/>
            <a:ext cx="13987849" cy="2112050"/>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wollen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r>
              <a:rPr lang="en-US" sz="3200" b="1" dirty="0">
                <a:solidFill>
                  <a:srgbClr val="FFD9BE"/>
                </a:solidFill>
                <a:latin typeface="Quattrocento" pitchFamily="34" charset="0"/>
                <a:ea typeface="Quattrocento" pitchFamily="34" charset="-122"/>
                <a:cs typeface="Quattrocento" pitchFamily="34" charset="-120"/>
              </a:rPr>
              <a:t> an die </a:t>
            </a:r>
            <a:r>
              <a:rPr lang="en-US" sz="3200" b="1" dirty="0" err="1">
                <a:solidFill>
                  <a:srgbClr val="FFD9BE"/>
                </a:solidFill>
                <a:latin typeface="Quattrocento" pitchFamily="34" charset="0"/>
                <a:ea typeface="Quattrocento" pitchFamily="34" charset="-122"/>
                <a:cs typeface="Quattrocento" pitchFamily="34" charset="-120"/>
              </a:rPr>
              <a:t>Verheißungen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Gottes</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erinnern</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Auch </a:t>
            </a:r>
            <a:r>
              <a:rPr lang="en-US" sz="3200" b="1" dirty="0" err="1">
                <a:solidFill>
                  <a:srgbClr val="FFD9BE"/>
                </a:solidFill>
                <a:latin typeface="Quattrocento" pitchFamily="34" charset="0"/>
                <a:ea typeface="Quattrocento" pitchFamily="34" charset="-122"/>
                <a:cs typeface="Quattrocento" pitchFamily="34" charset="-120"/>
              </a:rPr>
              <a:t>wenn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Jesus </a:t>
            </a:r>
            <a:r>
              <a:rPr lang="en-US" sz="3200" b="1" dirty="0" err="1">
                <a:solidFill>
                  <a:srgbClr val="FFD9BE"/>
                </a:solidFill>
                <a:latin typeface="Quattrocento" pitchFamily="34" charset="0"/>
                <a:ea typeface="Quattrocento" pitchFamily="34" charset="-122"/>
                <a:cs typeface="Quattrocento" pitchFamily="34" charset="-120"/>
              </a:rPr>
              <a:t>nicht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sehen</a:t>
            </a:r>
            <a:r>
              <a:rPr lang="en-US" sz="3200" b="1" dirty="0">
                <a:solidFill>
                  <a:srgbClr val="FFD9BE"/>
                </a:solidFill>
                <a:latin typeface="Quattrocento" pitchFamily="34" charset="0"/>
                <a:ea typeface="Quattrocento" pitchFamily="34" charset="-122"/>
                <a:cs typeface="Quattrocento" pitchFamily="34" charset="-120"/>
              </a:rPr>
              <a:t> - er </a:t>
            </a:r>
            <a:r>
              <a:rPr lang="en-US" sz="3200" b="1" dirty="0" err="1">
                <a:solidFill>
                  <a:srgbClr val="FFD9BE"/>
                </a:solidFill>
                <a:latin typeface="Quattrocento" pitchFamily="34" charset="0"/>
                <a:ea typeface="Quattrocento" pitchFamily="34" charset="-122"/>
                <a:cs typeface="Quattrocento" pitchFamily="34" charset="-120"/>
              </a:rPr>
              <a:t>sieht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Jesus </a:t>
            </a:r>
            <a:r>
              <a:rPr lang="en-US" sz="3200" b="1" dirty="0" err="1">
                <a:solidFill>
                  <a:srgbClr val="FFD9BE"/>
                </a:solidFill>
                <a:latin typeface="Quattrocento" pitchFamily="34" charset="0"/>
                <a:ea typeface="Quattrocento" pitchFamily="34" charset="-122"/>
                <a:cs typeface="Quattrocento" pitchFamily="34" charset="-120"/>
              </a:rPr>
              <a:t>kommt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zur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richtigen</a:t>
            </a:r>
            <a:r>
              <a:rPr lang="en-US" sz="3200" b="1" dirty="0">
                <a:solidFill>
                  <a:srgbClr val="FFD9BE"/>
                </a:solidFill>
                <a:latin typeface="Quattrocento" pitchFamily="34" charset="0"/>
                <a:ea typeface="Quattrocento" pitchFamily="34" charset="-122"/>
                <a:cs typeface="Quattrocento" pitchFamily="34" charset="-120"/>
              </a:rPr>
              <a:t> Zeit </a:t>
            </a:r>
            <a:r>
              <a:rPr lang="en-US" sz="3200" b="1" dirty="0" err="1">
                <a:solidFill>
                  <a:srgbClr val="FFD9BE"/>
                </a:solidFill>
                <a:latin typeface="Quattrocento" pitchFamily="34" charset="0"/>
                <a:ea typeface="Quattrocento" pitchFamily="34" charset="-122"/>
                <a:cs typeface="Quattrocento" pitchFamily="34" charset="-120"/>
              </a:rPr>
              <a:t>zu</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Hilfe</a:t>
            </a:r>
            <a:endParaRPr lang="en-US" sz="3200" b="1" dirty="0"/>
          </a:p>
          <a:p>
            <a:pPr marL="514350" indent="-514350">
              <a:lnSpc>
                <a:spcPts val="5500"/>
              </a:lnSpc>
              <a:buFontTx/>
              <a:buAutoNum type="arabicPeriod"/>
            </a:pPr>
            <a:r>
              <a:rPr lang="en-US" sz="3200" b="1" dirty="0" err="1">
                <a:solidFill>
                  <a:srgbClr val="FFD9BE"/>
                </a:solidFill>
                <a:latin typeface="Quattrocento" pitchFamily="34" charset="0"/>
                <a:ea typeface="Quattrocento" pitchFamily="34" charset="-122"/>
                <a:cs typeface="Quattrocento" pitchFamily="34" charset="-120"/>
              </a:rPr>
              <a:t>Unsere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Ängste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sich</a:t>
            </a:r>
            <a:r>
              <a:rPr lang="en-US" sz="3200" b="1" dirty="0">
                <a:solidFill>
                  <a:srgbClr val="FFD9BE"/>
                </a:solidFill>
                <a:latin typeface="Quattrocento" pitchFamily="34" charset="0"/>
                <a:ea typeface="Quattrocento" pitchFamily="34" charset="-122"/>
                <a:cs typeface="Quattrocento" pitchFamily="34" charset="-120"/>
              </a:rPr>
              <a:t> auf Jesus </a:t>
            </a:r>
            <a:r>
              <a:rPr lang="en-US" sz="3200" b="1" dirty="0" err="1">
                <a:solidFill>
                  <a:srgbClr val="FFD9BE"/>
                </a:solidFill>
                <a:latin typeface="Quattrocento" pitchFamily="34" charset="0"/>
                <a:ea typeface="Quattrocento" pitchFamily="34" charset="-122"/>
                <a:cs typeface="Quattrocento" pitchFamily="34" charset="-120"/>
              </a:rPr>
              <a:t>beziehen</a:t>
            </a:r>
            <a:endParaRPr lang="en-US" sz="3200" b="1" dirty="0"/>
          </a:p>
          <a:p>
            <a:pPr marL="514350" indent="-514350" algn="l">
              <a:lnSpc>
                <a:spcPts val="5500"/>
              </a:lnSpc>
              <a:buAutoNum type="arabicPeriod"/>
            </a:pPr>
            <a:endParaRPr lang="en-US" sz="3200" b="1" dirty="0"/>
          </a:p>
        </p:txBody>
      </p:sp>
    </p:spTree>
    <p:extLst>
      <p:ext uri="{BB962C8B-B14F-4D97-AF65-F5344CB8AC3E}">
        <p14:creationId xmlns:p14="http://schemas.microsoft.com/office/powerpoint/2010/main" val="49662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CAC4-BBD4-ECEE-8F3E-AF1C446338D8}"/>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8CDEF53F-06EA-C97E-A0FE-75885CF7B376}"/>
              </a:ext>
            </a:extLst>
          </p:cNvPr>
          <p:cNvSpPr/>
          <p:nvPr/>
        </p:nvSpPr>
        <p:spPr>
          <a:xfrm>
            <a:off x="333633" y="327875"/>
            <a:ext cx="13987849" cy="2112050"/>
          </a:xfrm>
          <a:prstGeom prst="rect">
            <a:avLst/>
          </a:prstGeom>
          <a:noFill/>
          <a:ln/>
        </p:spPr>
        <p:txBody>
          <a:bodyPr wrap="square" lIns="0" tIns="0" rIns="0" bIns="0" rtlCol="0" anchor="t"/>
          <a:lstStyle/>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die Folge davon sein, dass wir Jesus </a:t>
            </a:r>
            <a:r>
              <a:rPr lang="en-US" sz="3200" b="1" dirty="0" err="1">
                <a:solidFill>
                  <a:srgbClr val="FFD9BE"/>
                </a:solidFill>
                <a:latin typeface="Quattrocento" pitchFamily="34" charset="0"/>
                <a:ea typeface="Quattrocento" pitchFamily="34" charset="-122"/>
                <a:cs typeface="Quattrocento" pitchFamily="34" charset="-120"/>
              </a:rPr>
              <a:t>gehorsam</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sind</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gn="l">
              <a:lnSpc>
                <a:spcPts val="5500"/>
              </a:lnSpc>
              <a:buAutoNum type="arabicPeriod"/>
            </a:pPr>
            <a:r>
              <a:rPr lang="en-US" sz="3200" b="1" dirty="0" err="1">
                <a:solidFill>
                  <a:srgbClr val="FFD9BE"/>
                </a:solidFill>
                <a:latin typeface="Quattrocento" pitchFamily="34" charset="0"/>
                <a:ea typeface="Quattrocento" pitchFamily="34" charset="-122"/>
                <a:cs typeface="Quattrocento" pitchFamily="34" charset="-120"/>
              </a:rPr>
              <a:t>Stürme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wollen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r>
              <a:rPr lang="en-US" sz="3200" b="1" dirty="0">
                <a:solidFill>
                  <a:srgbClr val="FFD9BE"/>
                </a:solidFill>
                <a:latin typeface="Quattrocento" pitchFamily="34" charset="0"/>
                <a:ea typeface="Quattrocento" pitchFamily="34" charset="-122"/>
                <a:cs typeface="Quattrocento" pitchFamily="34" charset="-120"/>
              </a:rPr>
              <a:t> an die </a:t>
            </a:r>
            <a:r>
              <a:rPr lang="en-US" sz="3200" b="1" dirty="0" err="1">
                <a:solidFill>
                  <a:srgbClr val="FFD9BE"/>
                </a:solidFill>
                <a:latin typeface="Quattrocento" pitchFamily="34" charset="0"/>
                <a:ea typeface="Quattrocento" pitchFamily="34" charset="-122"/>
                <a:cs typeface="Quattrocento" pitchFamily="34" charset="-120"/>
              </a:rPr>
              <a:t>Verheißungen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Gottes</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erinnern</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Auch </a:t>
            </a:r>
            <a:r>
              <a:rPr lang="en-US" sz="3200" b="1" dirty="0" err="1">
                <a:solidFill>
                  <a:srgbClr val="FFD9BE"/>
                </a:solidFill>
                <a:latin typeface="Quattrocento" pitchFamily="34" charset="0"/>
                <a:ea typeface="Quattrocento" pitchFamily="34" charset="-122"/>
                <a:cs typeface="Quattrocento" pitchFamily="34" charset="-120"/>
              </a:rPr>
              <a:t>wenn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wir</a:t>
            </a:r>
            <a:r>
              <a:rPr lang="en-US" sz="3200" b="1" dirty="0">
                <a:solidFill>
                  <a:srgbClr val="FFD9BE"/>
                </a:solidFill>
                <a:latin typeface="Quattrocento" pitchFamily="34" charset="0"/>
                <a:ea typeface="Quattrocento" pitchFamily="34" charset="-122"/>
                <a:cs typeface="Quattrocento" pitchFamily="34" charset="-120"/>
              </a:rPr>
              <a:t> Jesus </a:t>
            </a:r>
            <a:r>
              <a:rPr lang="en-US" sz="3200" b="1" dirty="0" err="1">
                <a:solidFill>
                  <a:srgbClr val="FFD9BE"/>
                </a:solidFill>
                <a:latin typeface="Quattrocento" pitchFamily="34" charset="0"/>
                <a:ea typeface="Quattrocento" pitchFamily="34" charset="-122"/>
                <a:cs typeface="Quattrocento" pitchFamily="34" charset="-120"/>
              </a:rPr>
              <a:t>nicht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sehen</a:t>
            </a:r>
            <a:r>
              <a:rPr lang="en-US" sz="3200" b="1" dirty="0">
                <a:solidFill>
                  <a:srgbClr val="FFD9BE"/>
                </a:solidFill>
                <a:latin typeface="Quattrocento" pitchFamily="34" charset="0"/>
                <a:ea typeface="Quattrocento" pitchFamily="34" charset="-122"/>
                <a:cs typeface="Quattrocento" pitchFamily="34" charset="-120"/>
              </a:rPr>
              <a:t> - er </a:t>
            </a:r>
            <a:r>
              <a:rPr lang="en-US" sz="3200" b="1" dirty="0" err="1">
                <a:solidFill>
                  <a:srgbClr val="FFD9BE"/>
                </a:solidFill>
                <a:latin typeface="Quattrocento" pitchFamily="34" charset="0"/>
                <a:ea typeface="Quattrocento" pitchFamily="34" charset="-122"/>
                <a:cs typeface="Quattrocento" pitchFamily="34" charset="-120"/>
              </a:rPr>
              <a:t>sieht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uns</a:t>
            </a:r>
            <a:endParaRPr lang="en-US" sz="3200" b="1" dirty="0">
              <a:solidFill>
                <a:srgbClr val="FFD9BE"/>
              </a:solidFill>
              <a:latin typeface="Quattrocento" pitchFamily="34" charset="0"/>
              <a:ea typeface="Quattrocento" pitchFamily="34" charset="-122"/>
              <a:cs typeface="Quattrocento" pitchFamily="34" charset="-120"/>
            </a:endParaRPr>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Jesus </a:t>
            </a:r>
            <a:r>
              <a:rPr lang="en-US" sz="3200" b="1" dirty="0" err="1">
                <a:solidFill>
                  <a:srgbClr val="FFD9BE"/>
                </a:solidFill>
                <a:latin typeface="Quattrocento" pitchFamily="34" charset="0"/>
                <a:ea typeface="Quattrocento" pitchFamily="34" charset="-122"/>
                <a:cs typeface="Quattrocento" pitchFamily="34" charset="-120"/>
              </a:rPr>
              <a:t>kommt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zur</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richtigen</a:t>
            </a:r>
            <a:r>
              <a:rPr lang="en-US" sz="3200" b="1" dirty="0">
                <a:solidFill>
                  <a:srgbClr val="FFD9BE"/>
                </a:solidFill>
                <a:latin typeface="Quattrocento" pitchFamily="34" charset="0"/>
                <a:ea typeface="Quattrocento" pitchFamily="34" charset="-122"/>
                <a:cs typeface="Quattrocento" pitchFamily="34" charset="-120"/>
              </a:rPr>
              <a:t> Zeit </a:t>
            </a:r>
            <a:r>
              <a:rPr lang="en-US" sz="3200" b="1" dirty="0" err="1">
                <a:solidFill>
                  <a:srgbClr val="FFD9BE"/>
                </a:solidFill>
                <a:latin typeface="Quattrocento" pitchFamily="34" charset="0"/>
                <a:ea typeface="Quattrocento" pitchFamily="34" charset="-122"/>
                <a:cs typeface="Quattrocento" pitchFamily="34" charset="-120"/>
              </a:rPr>
              <a:t>zu</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Hilfe</a:t>
            </a:r>
            <a:endParaRPr lang="en-US" sz="3200" b="1" dirty="0"/>
          </a:p>
          <a:p>
            <a:pPr marL="514350" indent="-514350">
              <a:lnSpc>
                <a:spcPts val="5500"/>
              </a:lnSpc>
              <a:buFontTx/>
              <a:buAutoNum type="arabicPeriod"/>
            </a:pPr>
            <a:r>
              <a:rPr lang="en-US" sz="3200" b="1" dirty="0" err="1">
                <a:solidFill>
                  <a:srgbClr val="FFD9BE"/>
                </a:solidFill>
                <a:latin typeface="Quattrocento" pitchFamily="34" charset="0"/>
                <a:ea typeface="Quattrocento" pitchFamily="34" charset="-122"/>
                <a:cs typeface="Quattrocento" pitchFamily="34" charset="-120"/>
              </a:rPr>
              <a:t>Unsere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Ängste</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können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sich</a:t>
            </a:r>
            <a:r>
              <a:rPr lang="en-US" sz="3200" b="1" dirty="0">
                <a:solidFill>
                  <a:srgbClr val="FFD9BE"/>
                </a:solidFill>
                <a:latin typeface="Quattrocento" pitchFamily="34" charset="0"/>
                <a:ea typeface="Quattrocento" pitchFamily="34" charset="-122"/>
                <a:cs typeface="Quattrocento" pitchFamily="34" charset="-120"/>
              </a:rPr>
              <a:t> auf Jesus </a:t>
            </a:r>
            <a:r>
              <a:rPr lang="en-US" sz="3200" b="1" dirty="0" err="1">
                <a:solidFill>
                  <a:srgbClr val="FFD9BE"/>
                </a:solidFill>
                <a:latin typeface="Quattrocento" pitchFamily="34" charset="0"/>
                <a:ea typeface="Quattrocento" pitchFamily="34" charset="-122"/>
                <a:cs typeface="Quattrocento" pitchFamily="34" charset="-120"/>
              </a:rPr>
              <a:t>beziehen</a:t>
            </a:r>
            <a:endParaRPr lang="en-US" sz="3200" b="1" dirty="0"/>
          </a:p>
          <a:p>
            <a:pPr marL="514350" indent="-514350">
              <a:lnSpc>
                <a:spcPts val="5500"/>
              </a:lnSpc>
              <a:buFontTx/>
              <a:buAutoNum type="arabicPeriod"/>
            </a:pPr>
            <a:r>
              <a:rPr lang="en-US" sz="3200" b="1" dirty="0">
                <a:solidFill>
                  <a:srgbClr val="FFD9BE"/>
                </a:solidFill>
                <a:latin typeface="Quattrocento" pitchFamily="34" charset="0"/>
                <a:ea typeface="Quattrocento" pitchFamily="34" charset="-122"/>
                <a:cs typeface="Quattrocento" pitchFamily="34" charset="-120"/>
              </a:rPr>
              <a:t>Das Wasser, das </a:t>
            </a:r>
            <a:r>
              <a:rPr lang="en-US" sz="3200" b="1" dirty="0" err="1">
                <a:solidFill>
                  <a:srgbClr val="FFD9BE"/>
                </a:solidFill>
                <a:latin typeface="Quattrocento" pitchFamily="34" charset="0"/>
                <a:ea typeface="Quattrocento" pitchFamily="34" charset="-122"/>
                <a:cs typeface="Quattrocento" pitchFamily="34" charset="-120"/>
              </a:rPr>
              <a:t>über</a:t>
            </a:r>
            <a:r>
              <a:rPr lang="en-US" sz="3200" b="1" dirty="0">
                <a:solidFill>
                  <a:srgbClr val="FFD9BE"/>
                </a:solidFill>
                <a:latin typeface="Quattrocento" pitchFamily="34" charset="0"/>
                <a:ea typeface="Quattrocento" pitchFamily="34" charset="-122"/>
                <a:cs typeface="Quattrocento" pitchFamily="34" charset="-120"/>
              </a:rPr>
              <a:t> mir </a:t>
            </a:r>
            <a:r>
              <a:rPr lang="en-US" sz="3200" b="1" dirty="0" err="1">
                <a:solidFill>
                  <a:srgbClr val="FFD9BE"/>
                </a:solidFill>
                <a:latin typeface="Quattrocento" pitchFamily="34" charset="0"/>
                <a:ea typeface="Quattrocento" pitchFamily="34" charset="-122"/>
                <a:cs typeface="Quattrocento" pitchFamily="34" charset="-120"/>
              </a:rPr>
              <a:t>zusammenzuschlagen</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droht</a:t>
            </a:r>
            <a:r>
              <a:rPr lang="en-US" sz="3200" b="1" dirty="0">
                <a:solidFill>
                  <a:srgbClr val="FFD9BE"/>
                </a:solidFill>
                <a:latin typeface="Quattrocento" pitchFamily="34" charset="0"/>
                <a:ea typeface="Quattrocento" pitchFamily="34" charset="-122"/>
                <a:cs typeface="Quattrocento" pitchFamily="34" charset="-120"/>
              </a:rPr>
              <a:t>, </a:t>
            </a:r>
            <a:r>
              <a:rPr lang="en-US" sz="3200" b="1" dirty="0" err="1">
                <a:solidFill>
                  <a:srgbClr val="FFD9BE"/>
                </a:solidFill>
                <a:latin typeface="Quattrocento" pitchFamily="34" charset="0"/>
                <a:ea typeface="Quattrocento" pitchFamily="34" charset="-122"/>
                <a:cs typeface="Quattrocento" pitchFamily="34" charset="-120"/>
              </a:rPr>
              <a:t>ist</a:t>
            </a:r>
            <a:r>
              <a:rPr lang="en-US" sz="3200" b="1" dirty="0">
                <a:solidFill>
                  <a:srgbClr val="FFD9BE"/>
                </a:solidFill>
                <a:latin typeface="Quattrocento" pitchFamily="34" charset="0"/>
                <a:ea typeface="Quattrocento" pitchFamily="34" charset="-122"/>
                <a:cs typeface="Quattrocento" pitchFamily="34" charset="-120"/>
              </a:rPr>
              <a:t> das Wasser </a:t>
            </a:r>
            <a:r>
              <a:rPr lang="en-US" sz="3200" b="1" dirty="0" err="1">
                <a:solidFill>
                  <a:srgbClr val="FFD9BE"/>
                </a:solidFill>
                <a:latin typeface="Quattrocento" pitchFamily="34" charset="0"/>
                <a:ea typeface="Quattrocento" pitchFamily="34" charset="-122"/>
                <a:cs typeface="Quattrocento" pitchFamily="34" charset="-120"/>
              </a:rPr>
              <a:t>unter</a:t>
            </a:r>
            <a:r>
              <a:rPr lang="en-US" sz="3200" b="1" dirty="0">
                <a:solidFill>
                  <a:srgbClr val="FFD9BE"/>
                </a:solidFill>
                <a:latin typeface="Quattrocento" pitchFamily="34" charset="0"/>
                <a:ea typeface="Quattrocento" pitchFamily="34" charset="-122"/>
                <a:cs typeface="Quattrocento" pitchFamily="34" charset="-120"/>
              </a:rPr>
              <a:t> den </a:t>
            </a:r>
            <a:r>
              <a:rPr lang="en-US" sz="3200" b="1" dirty="0" err="1">
                <a:solidFill>
                  <a:srgbClr val="FFD9BE"/>
                </a:solidFill>
                <a:latin typeface="Quattrocento" pitchFamily="34" charset="0"/>
                <a:ea typeface="Quattrocento" pitchFamily="34" charset="-122"/>
                <a:cs typeface="Quattrocento" pitchFamily="34" charset="-120"/>
              </a:rPr>
              <a:t>Füßen</a:t>
            </a:r>
            <a:r>
              <a:rPr lang="en-US" sz="3200" b="1" dirty="0">
                <a:solidFill>
                  <a:srgbClr val="FFD9BE"/>
                </a:solidFill>
                <a:latin typeface="Quattrocento" pitchFamily="34" charset="0"/>
                <a:ea typeface="Quattrocento" pitchFamily="34" charset="-122"/>
                <a:cs typeface="Quattrocento" pitchFamily="34" charset="-120"/>
              </a:rPr>
              <a:t> Jesu</a:t>
            </a:r>
            <a:endParaRPr lang="en-US" sz="3200" b="1" dirty="0"/>
          </a:p>
        </p:txBody>
      </p:sp>
    </p:spTree>
    <p:extLst>
      <p:ext uri="{BB962C8B-B14F-4D97-AF65-F5344CB8AC3E}">
        <p14:creationId xmlns:p14="http://schemas.microsoft.com/office/powerpoint/2010/main" val="24362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863</Words>
  <Application>Microsoft Macintosh PowerPoint</Application>
  <PresentationFormat>Benutzerdefiniert</PresentationFormat>
  <Paragraphs>71</Paragraphs>
  <Slides>12</Slides>
  <Notes>11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Quattrocento</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Matthias Krebs</cp:lastModifiedBy>
  <cp:revision>5</cp:revision>
  <dcterms:created xsi:type="dcterms:W3CDTF">2025-06-26T12:21:54Z</dcterms:created>
  <dcterms:modified xsi:type="dcterms:W3CDTF">2025-07-26T15:09:41Z</dcterms:modified>
</cp:coreProperties>
</file>