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D68F3-4073-1D01-50F2-AC9B818B3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2F3ABD-0371-617F-B90C-D5DC2C0B1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632680-3659-2745-FA86-1DA018640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681D76-576F-B584-2340-5B7CEE4EE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A78E2B-35F7-CFCA-977F-075D72EF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10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E51CE6-01DC-76EC-0A53-D2C2023DB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57B31AC-478D-BD36-E61F-D50AF9EF7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943B1-1C10-E6BF-8180-201EB7D2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22D6F6-2E4E-84B1-1A6C-90CC255ED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24E522-65AB-322A-9F26-A11EFA7C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294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0EB2736-A0AE-C84D-2004-019530941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6D16918-5640-4475-3661-4FA214B28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F2E9F6-3050-6E3E-E272-9F95F80D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F3FA2E-C9E7-A831-7A80-F188B5E8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32903B-5126-C67C-C1FF-8C9BE026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01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C53A6D-C3F8-BB9C-F7AE-ED7A4B8A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2286C7-4C2F-DDB2-D033-C7482CE2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BCADA1-70C4-E5A3-A4E2-913F509D7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A56077-92C5-2675-D58C-17E97A70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79337B-0FFC-62C4-680B-02B31CBB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124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637C52-6F4C-F27A-B94B-7ABB382D9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1197DC-34D9-5DEE-5DEF-D9AAED4AE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5D4E8-1941-072B-296A-A395B525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D64FE0-253D-4A70-6ECE-9F9AF27C0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F00BA6-9E27-1621-B7A3-758FB4BDC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53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F3995-1A94-1290-F84F-E2F21A34A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1BD8E3-FD56-DC01-B187-639B1899C2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24BD08-CDC7-3C6B-149B-BF038A0AF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5C72AB-3CE7-CF7C-CBED-DA28E667B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C61AE8-E913-0FD9-278B-9AFD2A5F4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85D0D0-FBE7-EA93-A525-BC5B18C7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488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8F5AB-BA63-286C-D852-EF630E390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97DD02-9AE0-4265-A2A2-76C02D389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66F0822-B61B-8489-F912-957693401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A640978-82EB-B3C5-FA5B-55029A293A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66F9B97-95F2-E3DE-196D-18F4987E6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5F6D5CF-066C-B1EB-446A-84AD3B34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A1E1771-B43F-6180-ABEE-B7C43036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B8C9B68-5D5D-2D1D-6432-DF50C91B2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54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0A950-9BF9-95C3-157E-322C0EB4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65F1B38-5B39-B54B-EF35-5AE78668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E38EA7-EA5C-803D-564D-8F2ABECA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1F676B-AD0B-19AE-0FF0-0C77C08F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77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EF20DB2-A31C-8A3D-BEAA-FB5E6E8A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A496FC8-1E71-7324-F9C5-BDA9F90C7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BB5B68-5C80-FE40-8A1C-B25AFF6B9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7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8F6C1-FF45-FCAC-E975-98283754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7EB893-A2CE-036D-7C3C-8996DB43C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3F0F8C-2969-08A6-5859-14B2021BA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EDA8B4-FBC0-53EC-A141-6BD57949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21AAFC-48C4-48C8-2009-B77A60F6E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148287-C708-B86C-6EFF-385CEC753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24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61ECF9-59F5-F1A3-DF23-718115626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A2EEDA0-FF22-A8A0-D4F6-ABE098D1B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8B703D-3A65-C29E-FE96-98F49E8AA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E1BDF9-3DCB-BB79-EACE-88DDDA028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4C1DDE9-6168-7867-13C9-A5CA6B077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30DF9C-1CE4-C91B-7DDB-70BD7A70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0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C0039A7-DE7B-5A68-44A0-E249EFF65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D47E7D-594F-0067-2392-B4244DC0F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1C381A-C443-78AD-99B8-29745A739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5FD4E8-A4A1-454A-BC9D-B13498BADC55}" type="datetimeFigureOut">
              <a:rPr lang="de-DE" smtClean="0"/>
              <a:t>29.12.2024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6D2D6E-58D2-527A-8AA5-FFEF9997D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4C6550-D5B3-7C0B-88C0-EF3D08A56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312BAA-CB46-404A-A69F-7FEA34421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00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9585F-3598-FCFD-2B66-668305C6FB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FC33E5B-56D1-89A5-26D9-16797407E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995" y="306812"/>
            <a:ext cx="10048010" cy="655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16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653E79C-0233-53B1-78BA-0F207D3B7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883" y="53036"/>
            <a:ext cx="6751927" cy="675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4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CD0F497-893D-B5B5-AFAD-F35C88380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2" y="280553"/>
            <a:ext cx="9287741" cy="602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730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4A88A3-BAEA-E14C-F13A-2F3D318A6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457C5D-277D-1BEA-014E-A7D4130B7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4FE9C16-8434-0A70-4DCF-3BEF9768B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06" y="144607"/>
            <a:ext cx="10172194" cy="671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773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Lerch</dc:creator>
  <cp:lastModifiedBy>Daniel Lerch</cp:lastModifiedBy>
  <cp:revision>5</cp:revision>
  <dcterms:created xsi:type="dcterms:W3CDTF">2024-12-29T08:42:45Z</dcterms:created>
  <dcterms:modified xsi:type="dcterms:W3CDTF">2024-12-29T10:24:40Z</dcterms:modified>
</cp:coreProperties>
</file>